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5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6.xml" ContentType="application/vnd.openxmlformats-officedocument.theme+xml"/>
  <Override PartName="/ppt/slideLayouts/slideLayout14.xml" ContentType="application/vnd.openxmlformats-officedocument.presentationml.slideLayout+xml"/>
  <Override PartName="/ppt/theme/theme7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8.xml" ContentType="application/vnd.openxmlformats-officedocument.theme+xml"/>
  <Override PartName="/ppt/slideLayouts/slideLayout18.xml" ContentType="application/vnd.openxmlformats-officedocument.presentationml.slideLayout+xml"/>
  <Override PartName="/ppt/theme/theme9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10.xml" ContentType="application/vnd.openxmlformats-officedocument.theme+xml"/>
  <Override PartName="/ppt/slideLayouts/slideLayout22.xml" ContentType="application/vnd.openxmlformats-officedocument.presentationml.slideLayout+xml"/>
  <Override PartName="/ppt/theme/theme11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12.xml" ContentType="application/vnd.openxmlformats-officedocument.theme+xml"/>
  <Override PartName="/ppt/slideLayouts/slideLayout26.xml" ContentType="application/vnd.openxmlformats-officedocument.presentationml.slideLayout+xml"/>
  <Override PartName="/ppt/theme/theme13.xml" ContentType="application/vnd.openxmlformats-officedocument.theme+xml"/>
  <Override PartName="/ppt/slideLayouts/slideLayout27.xml" ContentType="application/vnd.openxmlformats-officedocument.presentationml.slideLayout+xml"/>
  <Override PartName="/ppt/theme/theme14.xml" ContentType="application/vnd.openxmlformats-officedocument.theme+xml"/>
  <Override PartName="/ppt/slideLayouts/slideLayout28.xml" ContentType="application/vnd.openxmlformats-officedocument.presentationml.slideLayout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9" r:id="rId1"/>
    <p:sldMasterId id="2147483695" r:id="rId2"/>
    <p:sldMasterId id="2147483697" r:id="rId3"/>
    <p:sldMasterId id="2147483663" r:id="rId4"/>
    <p:sldMasterId id="2147483700" r:id="rId5"/>
    <p:sldMasterId id="2147483705" r:id="rId6"/>
    <p:sldMasterId id="2147483674" r:id="rId7"/>
    <p:sldMasterId id="2147483711" r:id="rId8"/>
    <p:sldMasterId id="2147483678" r:id="rId9"/>
    <p:sldMasterId id="2147483719" r:id="rId10"/>
    <p:sldMasterId id="2147483684" r:id="rId11"/>
    <p:sldMasterId id="2147483715" r:id="rId12"/>
    <p:sldMasterId id="2147483676" r:id="rId13"/>
    <p:sldMasterId id="2147483693" r:id="rId14"/>
    <p:sldMasterId id="2147483666" r:id="rId15"/>
  </p:sldMasterIdLst>
  <p:notesMasterIdLst>
    <p:notesMasterId r:id="rId34"/>
  </p:notesMasterIdLst>
  <p:handoutMasterIdLst>
    <p:handoutMasterId r:id="rId35"/>
  </p:handoutMasterIdLst>
  <p:sldIdLst>
    <p:sldId id="436" r:id="rId16"/>
    <p:sldId id="448" r:id="rId17"/>
    <p:sldId id="447" r:id="rId18"/>
    <p:sldId id="442" r:id="rId19"/>
    <p:sldId id="450" r:id="rId20"/>
    <p:sldId id="440" r:id="rId21"/>
    <p:sldId id="452" r:id="rId22"/>
    <p:sldId id="441" r:id="rId23"/>
    <p:sldId id="445" r:id="rId24"/>
    <p:sldId id="443" r:id="rId25"/>
    <p:sldId id="456" r:id="rId26"/>
    <p:sldId id="446" r:id="rId27"/>
    <p:sldId id="439" r:id="rId28"/>
    <p:sldId id="437" r:id="rId29"/>
    <p:sldId id="435" r:id="rId30"/>
    <p:sldId id="453" r:id="rId31"/>
    <p:sldId id="454" r:id="rId32"/>
    <p:sldId id="455" r:id="rId3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BB1E"/>
    <a:srgbClr val="EE2908"/>
    <a:srgbClr val="E8A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137" autoAdjust="0"/>
    <p:restoredTop sz="95345" autoAdjust="0"/>
  </p:normalViewPr>
  <p:slideViewPr>
    <p:cSldViewPr snapToGrid="0" snapToObjects="1">
      <p:cViewPr varScale="1">
        <p:scale>
          <a:sx n="127" d="100"/>
          <a:sy n="127" d="100"/>
        </p:scale>
        <p:origin x="1000" y="176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3.xml"/><Relationship Id="rId26" Type="http://schemas.openxmlformats.org/officeDocument/2006/relationships/slide" Target="slides/slide11.xml"/><Relationship Id="rId39" Type="http://schemas.openxmlformats.org/officeDocument/2006/relationships/tableStyles" Target="tableStyles.xml"/><Relationship Id="rId21" Type="http://schemas.openxmlformats.org/officeDocument/2006/relationships/slide" Target="slides/slide6.xml"/><Relationship Id="rId34" Type="http://schemas.openxmlformats.org/officeDocument/2006/relationships/notesMaster" Target="notesMasters/notesMaster1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2.xml"/><Relationship Id="rId25" Type="http://schemas.openxmlformats.org/officeDocument/2006/relationships/slide" Target="slides/slide10.xml"/><Relationship Id="rId33" Type="http://schemas.openxmlformats.org/officeDocument/2006/relationships/slide" Target="slides/slide18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.xml"/><Relationship Id="rId20" Type="http://schemas.openxmlformats.org/officeDocument/2006/relationships/slide" Target="slides/slide5.xml"/><Relationship Id="rId29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9.xml"/><Relationship Id="rId32" Type="http://schemas.openxmlformats.org/officeDocument/2006/relationships/slide" Target="slides/slide17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8.xml"/><Relationship Id="rId28" Type="http://schemas.openxmlformats.org/officeDocument/2006/relationships/slide" Target="slides/slide13.xml"/><Relationship Id="rId36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4.xml"/><Relationship Id="rId31" Type="http://schemas.openxmlformats.org/officeDocument/2006/relationships/slide" Target="slides/slide16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7.xml"/><Relationship Id="rId27" Type="http://schemas.openxmlformats.org/officeDocument/2006/relationships/slide" Target="slides/slide12.xml"/><Relationship Id="rId30" Type="http://schemas.openxmlformats.org/officeDocument/2006/relationships/slide" Target="slides/slide15.xml"/><Relationship Id="rId35" Type="http://schemas.openxmlformats.org/officeDocument/2006/relationships/handoutMaster" Target="handoutMasters/handoutMaster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AA945-BE08-1B46-8413-6A5263A27AC2}" type="datetimeFigureOut">
              <a:rPr lang="en-US" smtClean="0"/>
              <a:t>6/11/18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B40B72-058A-2D4C-873C-A488ACFBA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0300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C1B3ED-92BC-DC4E-AB7C-EF538A1098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BB6158-C7CB-0F44-B0F2-0892C423F7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3596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about </a:t>
            </a:r>
            <a:r>
              <a:rPr lang="en-US" dirty="0" err="1"/>
              <a:t>paralel</a:t>
            </a:r>
            <a:r>
              <a:rPr lang="en-US" dirty="0"/>
              <a:t> </a:t>
            </a:r>
            <a:r>
              <a:rPr lang="en-US" dirty="0" err="1"/>
              <a:t>firiring</a:t>
            </a:r>
            <a:r>
              <a:rPr lang="en-US" dirty="0"/>
              <a:t> of flows? the same action happening when same action happens at </a:t>
            </a:r>
            <a:r>
              <a:rPr lang="en-US" dirty="0" err="1"/>
              <a:t>differne</a:t>
            </a:r>
            <a:r>
              <a:rPr lang="en-US" dirty="0"/>
              <a:t> </a:t>
            </a:r>
            <a:r>
              <a:rPr lang="en-US" dirty="0" err="1"/>
              <a:t>titmes</a:t>
            </a:r>
            <a:r>
              <a:rPr lang="en-US" dirty="0"/>
              <a:t>. if an arrow goes to 2 different states: we have two different paths</a:t>
            </a:r>
          </a:p>
          <a:p>
            <a:r>
              <a:rPr lang="en-US" dirty="0"/>
              <a:t>to what extent it is similar to sequence diagram -&gt; discuss in the paper</a:t>
            </a:r>
          </a:p>
          <a:p>
            <a:r>
              <a:rPr lang="en-US" dirty="0"/>
              <a:t>now it is a hybrid between</a:t>
            </a:r>
          </a:p>
          <a:p>
            <a:endParaRPr lang="en-US" dirty="0"/>
          </a:p>
          <a:p>
            <a:r>
              <a:rPr lang="en-US" dirty="0" err="1"/>
              <a:t>diference</a:t>
            </a:r>
            <a:r>
              <a:rPr lang="en-US" dirty="0"/>
              <a:t> to the related work: -&gt; 1) label propagation, 2) the way we specify the labels is using a function 3) they have fixed attacker model, we can explore different models and zones</a:t>
            </a:r>
          </a:p>
          <a:p>
            <a:endParaRPr lang="en-US" dirty="0"/>
          </a:p>
          <a:p>
            <a:r>
              <a:rPr lang="en-US" dirty="0"/>
              <a:t>all I remove because we are checking the code anyway so we will catch the problems since it is untrusted!</a:t>
            </a:r>
          </a:p>
          <a:p>
            <a:endParaRPr lang="en-US" dirty="0"/>
          </a:p>
          <a:p>
            <a:r>
              <a:rPr lang="en-US" dirty="0"/>
              <a:t>fine-grained attacker zones</a:t>
            </a:r>
          </a:p>
          <a:p>
            <a:r>
              <a:rPr lang="en-US" dirty="0"/>
              <a:t>! uniform </a:t>
            </a:r>
            <a:r>
              <a:rPr lang="en-US" dirty="0" err="1"/>
              <a:t>eDFD</a:t>
            </a:r>
            <a:r>
              <a:rPr lang="en-US" dirty="0"/>
              <a:t> for future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B6158-C7CB-0F44-B0F2-0892C423F7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151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about </a:t>
            </a:r>
            <a:r>
              <a:rPr lang="en-US" dirty="0" err="1"/>
              <a:t>paralel</a:t>
            </a:r>
            <a:r>
              <a:rPr lang="en-US" dirty="0"/>
              <a:t> </a:t>
            </a:r>
            <a:r>
              <a:rPr lang="en-US" dirty="0" err="1"/>
              <a:t>firiring</a:t>
            </a:r>
            <a:r>
              <a:rPr lang="en-US" dirty="0"/>
              <a:t> of flows? the same action happening when same action happens at </a:t>
            </a:r>
            <a:r>
              <a:rPr lang="en-US" dirty="0" err="1"/>
              <a:t>differne</a:t>
            </a:r>
            <a:r>
              <a:rPr lang="en-US" dirty="0"/>
              <a:t> </a:t>
            </a:r>
            <a:r>
              <a:rPr lang="en-US" dirty="0" err="1"/>
              <a:t>titmes</a:t>
            </a:r>
            <a:r>
              <a:rPr lang="en-US" dirty="0"/>
              <a:t>. if an arrow goes to 2 different states: we have two different paths</a:t>
            </a:r>
          </a:p>
          <a:p>
            <a:r>
              <a:rPr lang="en-US" dirty="0"/>
              <a:t>to what extent it is similar to sequence diagram -&gt; discuss in the paper</a:t>
            </a:r>
          </a:p>
          <a:p>
            <a:r>
              <a:rPr lang="en-US" dirty="0"/>
              <a:t>now it is a hybrid between</a:t>
            </a:r>
          </a:p>
          <a:p>
            <a:endParaRPr lang="en-US" dirty="0"/>
          </a:p>
          <a:p>
            <a:r>
              <a:rPr lang="en-US" dirty="0" err="1"/>
              <a:t>diference</a:t>
            </a:r>
            <a:r>
              <a:rPr lang="en-US" dirty="0"/>
              <a:t> to the related work: -&gt; 1) label propagation, 2) the way we specify the labels is using a function 3) they have fixed attacker model, we can explore different models and zones</a:t>
            </a:r>
          </a:p>
          <a:p>
            <a:endParaRPr lang="en-US" dirty="0"/>
          </a:p>
          <a:p>
            <a:r>
              <a:rPr lang="en-US" dirty="0"/>
              <a:t>all I remove because we are checking the code anyway so we will catch the problems since it is untrusted!</a:t>
            </a:r>
          </a:p>
          <a:p>
            <a:endParaRPr lang="en-US" dirty="0"/>
          </a:p>
          <a:p>
            <a:r>
              <a:rPr lang="en-US" dirty="0"/>
              <a:t>fine-grained attacker zones</a:t>
            </a:r>
          </a:p>
          <a:p>
            <a:r>
              <a:rPr lang="en-US" dirty="0"/>
              <a:t>! uniform </a:t>
            </a:r>
            <a:r>
              <a:rPr lang="en-US" dirty="0" err="1"/>
              <a:t>eDFD</a:t>
            </a:r>
            <a:r>
              <a:rPr lang="en-US" dirty="0"/>
              <a:t> for future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B6158-C7CB-0F44-B0F2-0892C423F7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19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about </a:t>
            </a:r>
            <a:r>
              <a:rPr lang="en-US" dirty="0" err="1"/>
              <a:t>paralel</a:t>
            </a:r>
            <a:r>
              <a:rPr lang="en-US" dirty="0"/>
              <a:t> </a:t>
            </a:r>
            <a:r>
              <a:rPr lang="en-US" dirty="0" err="1"/>
              <a:t>firiring</a:t>
            </a:r>
            <a:r>
              <a:rPr lang="en-US" dirty="0"/>
              <a:t> of flows? the same action happening when same action happens at </a:t>
            </a:r>
            <a:r>
              <a:rPr lang="en-US" dirty="0" err="1"/>
              <a:t>differne</a:t>
            </a:r>
            <a:r>
              <a:rPr lang="en-US" dirty="0"/>
              <a:t> </a:t>
            </a:r>
            <a:r>
              <a:rPr lang="en-US" dirty="0" err="1"/>
              <a:t>titmes</a:t>
            </a:r>
            <a:r>
              <a:rPr lang="en-US" dirty="0"/>
              <a:t>. if an arrow goes to 2 different states: we have two different paths</a:t>
            </a:r>
          </a:p>
          <a:p>
            <a:r>
              <a:rPr lang="en-US" dirty="0"/>
              <a:t>to what extent it is similar to sequence diagram -&gt; discuss in the paper</a:t>
            </a:r>
          </a:p>
          <a:p>
            <a:r>
              <a:rPr lang="en-US" dirty="0"/>
              <a:t>now it is a hybrid between</a:t>
            </a:r>
          </a:p>
          <a:p>
            <a:endParaRPr lang="en-US" dirty="0"/>
          </a:p>
          <a:p>
            <a:r>
              <a:rPr lang="en-US" dirty="0" err="1"/>
              <a:t>diference</a:t>
            </a:r>
            <a:r>
              <a:rPr lang="en-US" dirty="0"/>
              <a:t> to the related work: -&gt; 1) label propagation, 2) the way we specify the labels is using a function 3) they have fixed attacker model, we can explore different models and zones</a:t>
            </a:r>
          </a:p>
          <a:p>
            <a:endParaRPr lang="en-US" dirty="0"/>
          </a:p>
          <a:p>
            <a:r>
              <a:rPr lang="en-US" dirty="0"/>
              <a:t>all I remove because we are checking the code anyway so we will catch the problems since it is untrusted!</a:t>
            </a:r>
          </a:p>
          <a:p>
            <a:endParaRPr lang="en-US" dirty="0"/>
          </a:p>
          <a:p>
            <a:r>
              <a:rPr lang="en-US" dirty="0"/>
              <a:t>fine-grained attacker zones</a:t>
            </a:r>
          </a:p>
          <a:p>
            <a:r>
              <a:rPr lang="en-US" dirty="0"/>
              <a:t>! uniform </a:t>
            </a:r>
            <a:r>
              <a:rPr lang="en-US" dirty="0" err="1"/>
              <a:t>eDFD</a:t>
            </a:r>
            <a:r>
              <a:rPr lang="en-US" dirty="0"/>
              <a:t> for future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B6158-C7CB-0F44-B0F2-0892C423F7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371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have a complex lattice (more roles): ones you fixed attacker you reduce yourself to H or L: everything </a:t>
            </a:r>
            <a:r>
              <a:rPr lang="en-US" dirty="0" err="1"/>
              <a:t>thats</a:t>
            </a:r>
            <a:r>
              <a:rPr lang="en-US" dirty="0"/>
              <a:t> less than Employee 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B6158-C7CB-0F44-B0F2-0892C423F7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50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have a complex lattice (more roles): ones you fixed attacker you reduce yourself to H or L: everything </a:t>
            </a:r>
            <a:r>
              <a:rPr lang="en-US" dirty="0" err="1"/>
              <a:t>thats</a:t>
            </a:r>
            <a:r>
              <a:rPr lang="en-US" dirty="0"/>
              <a:t> less than Employee 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B6158-C7CB-0F44-B0F2-0892C423F71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72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pseudocode:</a:t>
            </a:r>
          </a:p>
          <a:p>
            <a:r>
              <a:rPr lang="en-US" dirty="0"/>
              <a:t>-designer does local ordering</a:t>
            </a:r>
          </a:p>
          <a:p>
            <a:r>
              <a:rPr lang="en-US" dirty="0"/>
              <a:t>-derive the partial order of each node (because of the </a:t>
            </a:r>
            <a:r>
              <a:rPr lang="en-US" dirty="0" err="1"/>
              <a:t>dependandies</a:t>
            </a:r>
            <a:r>
              <a:rPr lang="en-US" dirty="0"/>
              <a:t> between method calls of the component), before you call recursive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B6158-C7CB-0F44-B0F2-0892C423F71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512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about </a:t>
            </a:r>
            <a:r>
              <a:rPr lang="en-US" dirty="0" err="1"/>
              <a:t>paralel</a:t>
            </a:r>
            <a:r>
              <a:rPr lang="en-US" dirty="0"/>
              <a:t> </a:t>
            </a:r>
            <a:r>
              <a:rPr lang="en-US" dirty="0" err="1"/>
              <a:t>firiring</a:t>
            </a:r>
            <a:r>
              <a:rPr lang="en-US" dirty="0"/>
              <a:t> of flows? the same action happening when same action happens at </a:t>
            </a:r>
            <a:r>
              <a:rPr lang="en-US" dirty="0" err="1"/>
              <a:t>differne</a:t>
            </a:r>
            <a:r>
              <a:rPr lang="en-US" dirty="0"/>
              <a:t> </a:t>
            </a:r>
            <a:r>
              <a:rPr lang="en-US" dirty="0" err="1"/>
              <a:t>titmes</a:t>
            </a:r>
            <a:r>
              <a:rPr lang="en-US" dirty="0"/>
              <a:t>. if an arrow goes to 2 different states: we have two different paths</a:t>
            </a:r>
          </a:p>
          <a:p>
            <a:r>
              <a:rPr lang="en-US" dirty="0"/>
              <a:t>to what extent it is similar to sequence diagram -&gt; discuss in the paper</a:t>
            </a:r>
          </a:p>
          <a:p>
            <a:r>
              <a:rPr lang="en-US" dirty="0"/>
              <a:t>now it is a hybrid between</a:t>
            </a:r>
          </a:p>
          <a:p>
            <a:endParaRPr lang="en-US" dirty="0"/>
          </a:p>
          <a:p>
            <a:r>
              <a:rPr lang="en-US" dirty="0" err="1"/>
              <a:t>diference</a:t>
            </a:r>
            <a:r>
              <a:rPr lang="en-US" dirty="0"/>
              <a:t> to the related work: -&gt; 1) label propagation, 2) the way we specify the labels is using a function 3) they have fixed attacker model, we can explore different models and zones</a:t>
            </a:r>
          </a:p>
          <a:p>
            <a:endParaRPr lang="en-US" dirty="0"/>
          </a:p>
          <a:p>
            <a:r>
              <a:rPr lang="en-US" dirty="0"/>
              <a:t>all I remove because we are checking the code anyway so we will catch the problems since it is untrusted!</a:t>
            </a:r>
          </a:p>
          <a:p>
            <a:endParaRPr lang="en-US" dirty="0"/>
          </a:p>
          <a:p>
            <a:r>
              <a:rPr lang="en-US" dirty="0"/>
              <a:t>fine-grained attacker zones</a:t>
            </a:r>
          </a:p>
          <a:p>
            <a:r>
              <a:rPr lang="en-US" dirty="0"/>
              <a:t>! uniform </a:t>
            </a:r>
            <a:r>
              <a:rPr lang="en-US" dirty="0" err="1"/>
              <a:t>eDFD</a:t>
            </a:r>
            <a:r>
              <a:rPr lang="en-US" dirty="0"/>
              <a:t> for future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B6158-C7CB-0F44-B0F2-0892C423F71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055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about </a:t>
            </a:r>
            <a:r>
              <a:rPr lang="en-US" dirty="0" err="1"/>
              <a:t>paralel</a:t>
            </a:r>
            <a:r>
              <a:rPr lang="en-US" dirty="0"/>
              <a:t> </a:t>
            </a:r>
            <a:r>
              <a:rPr lang="en-US" dirty="0" err="1"/>
              <a:t>firiring</a:t>
            </a:r>
            <a:r>
              <a:rPr lang="en-US" dirty="0"/>
              <a:t> of flows? the same action happening when same action happens at </a:t>
            </a:r>
            <a:r>
              <a:rPr lang="en-US" dirty="0" err="1"/>
              <a:t>differne</a:t>
            </a:r>
            <a:r>
              <a:rPr lang="en-US" dirty="0"/>
              <a:t> </a:t>
            </a:r>
            <a:r>
              <a:rPr lang="en-US" dirty="0" err="1"/>
              <a:t>titmes</a:t>
            </a:r>
            <a:r>
              <a:rPr lang="en-US" dirty="0"/>
              <a:t>. if an arrow goes to 2 different states: we have two different paths</a:t>
            </a:r>
          </a:p>
          <a:p>
            <a:r>
              <a:rPr lang="en-US" dirty="0"/>
              <a:t>to what extent it is similar to sequence diagram -&gt; discuss in the paper</a:t>
            </a:r>
          </a:p>
          <a:p>
            <a:r>
              <a:rPr lang="en-US" dirty="0"/>
              <a:t>now it is a hybrid between</a:t>
            </a:r>
          </a:p>
          <a:p>
            <a:endParaRPr lang="en-US" dirty="0"/>
          </a:p>
          <a:p>
            <a:r>
              <a:rPr lang="en-US" dirty="0" err="1"/>
              <a:t>diference</a:t>
            </a:r>
            <a:r>
              <a:rPr lang="en-US" dirty="0"/>
              <a:t> to the related work: -&gt; 1) label propagation, 2) the way we specify the labels is using a function 3) they have fixed attacker model, we can explore different models and zones</a:t>
            </a:r>
          </a:p>
          <a:p>
            <a:endParaRPr lang="en-US" dirty="0"/>
          </a:p>
          <a:p>
            <a:r>
              <a:rPr lang="en-US" dirty="0"/>
              <a:t>all I remove because we are checking the code anyway so we will catch the problems since it is untrusted!</a:t>
            </a:r>
          </a:p>
          <a:p>
            <a:endParaRPr lang="en-US" dirty="0"/>
          </a:p>
          <a:p>
            <a:r>
              <a:rPr lang="en-US" dirty="0"/>
              <a:t>fine-grained attacker zones</a:t>
            </a:r>
          </a:p>
          <a:p>
            <a:r>
              <a:rPr lang="en-US" dirty="0"/>
              <a:t>! uniform </a:t>
            </a:r>
            <a:r>
              <a:rPr lang="en-US" dirty="0" err="1"/>
              <a:t>eDFD</a:t>
            </a:r>
            <a:r>
              <a:rPr lang="en-US" dirty="0"/>
              <a:t> for future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BB6158-C7CB-0F44-B0F2-0892C423F71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901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4342" y="2940890"/>
            <a:ext cx="5005388" cy="156051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>
                <a:solidFill>
                  <a:srgbClr val="262626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" y="1729868"/>
            <a:ext cx="6334835" cy="1597025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tx2"/>
                </a:solidFill>
              </a:defRPr>
            </a:lvl1pPr>
            <a:lvl2pPr marL="457200" indent="0">
              <a:buNone/>
              <a:defRPr sz="4000" b="1"/>
            </a:lvl2pPr>
            <a:lvl3pPr marL="914400" indent="0">
              <a:buNone/>
              <a:defRPr sz="4000" b="1"/>
            </a:lvl3pPr>
            <a:lvl4pPr marL="1371600" indent="0">
              <a:buNone/>
              <a:defRPr sz="4000" b="1"/>
            </a:lvl4pPr>
            <a:lvl5pPr marL="1828800" indent="0">
              <a:buNone/>
              <a:defRPr sz="4000" b="1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8944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A73970A-B8D5-8E42-B724-F0FB1FCCD605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430645"/>
            <a:ext cx="9144000" cy="42804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22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BD72C75-7D0A-6240-9774-4E52BEA0DB09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2273300"/>
            <a:ext cx="8228012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1pPr>
            <a:lvl2pPr marL="742950" indent="-28575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2pPr>
            <a:lvl3pPr marL="11430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3pPr>
            <a:lvl4pPr marL="16002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4pPr>
            <a:lvl5pPr marL="20574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458788" y="1504950"/>
            <a:ext cx="8228012" cy="692150"/>
          </a:xfrm>
          <a:prstGeom prst="rect">
            <a:avLst/>
          </a:prstGeom>
        </p:spPr>
        <p:txBody>
          <a:bodyPr vert="horz" tIns="0" anchor="t" anchorCtr="0"/>
          <a:lstStyle>
            <a:lvl1pPr marL="0" indent="0">
              <a:buFontTx/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889000"/>
            <a:ext cx="8228012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2800" b="1" kern="100" spc="0">
                <a:solidFill>
                  <a:srgbClr val="FFFFFF"/>
                </a:solidFill>
              </a:defRPr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658327" y="483636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09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34A0555-8125-6748-8E03-2C3575A5E8D9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956392"/>
            <a:ext cx="5092926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lnSpc>
                <a:spcPct val="80000"/>
              </a:lnSpc>
              <a:buFontTx/>
              <a:buNone/>
              <a:defRPr sz="2800" b="1" kern="100" spc="0">
                <a:solidFill>
                  <a:srgbClr val="FFFFFF"/>
                </a:solidFill>
              </a:defRPr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1780851"/>
            <a:ext cx="5092926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1pPr>
            <a:lvl2pPr marL="742950" indent="-28575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2pPr>
            <a:lvl3pPr marL="11430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3pPr>
            <a:lvl4pPr marL="16002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4pPr>
            <a:lvl5pPr marL="20574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019800" y="425367"/>
            <a:ext cx="3124200" cy="42804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7617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7F23BB9-584B-8F43-9767-CC2F6827F1F7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425450"/>
            <a:ext cx="9144000" cy="42804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 userDrawn="1"/>
        </p:nvSpPr>
        <p:spPr>
          <a:xfrm>
            <a:off x="2944327" y="523032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</p:spTree>
    <p:extLst>
      <p:ext uri="{BB962C8B-B14F-4D97-AF65-F5344CB8AC3E}">
        <p14:creationId xmlns:p14="http://schemas.microsoft.com/office/powerpoint/2010/main" val="2563096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4342" y="2940890"/>
            <a:ext cx="5005388" cy="156051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" y="1729868"/>
            <a:ext cx="6334835" cy="1597025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tx2"/>
                </a:solidFill>
              </a:defRPr>
            </a:lvl1pPr>
            <a:lvl2pPr marL="457200" indent="0">
              <a:buNone/>
              <a:defRPr sz="4000" b="1"/>
            </a:lvl2pPr>
            <a:lvl3pPr marL="914400" indent="0">
              <a:buNone/>
              <a:defRPr sz="4000" b="1"/>
            </a:lvl3pPr>
            <a:lvl4pPr marL="1371600" indent="0">
              <a:buNone/>
              <a:defRPr sz="4000" b="1"/>
            </a:lvl4pPr>
            <a:lvl5pPr marL="1828800" indent="0">
              <a:buNone/>
              <a:defRPr sz="4000" b="1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553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83DA82C-F2D3-D449-AD9F-D420874A146E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2273300"/>
            <a:ext cx="8228012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1pPr>
            <a:lvl2pPr marL="742950" indent="-28575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2pPr>
            <a:lvl3pPr marL="11430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3pPr>
            <a:lvl4pPr marL="16002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4pPr>
            <a:lvl5pPr marL="20574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458788" y="1504950"/>
            <a:ext cx="8228012" cy="692150"/>
          </a:xfrm>
          <a:prstGeom prst="rect">
            <a:avLst/>
          </a:prstGeom>
        </p:spPr>
        <p:txBody>
          <a:bodyPr vert="horz" tIns="0" anchor="t" anchorCtr="0"/>
          <a:lstStyle>
            <a:lvl1pPr marL="0" indent="0">
              <a:buFontTx/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889000"/>
            <a:ext cx="8228012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2800" b="1" kern="100" spc="0">
                <a:solidFill>
                  <a:srgbClr val="FFFFFF"/>
                </a:solidFill>
              </a:defRPr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658327" y="483636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89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ED5CFC0-6410-DF4B-8AF5-6F4880934ED7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956392"/>
            <a:ext cx="5092926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lnSpc>
                <a:spcPct val="80000"/>
              </a:lnSpc>
              <a:buFontTx/>
              <a:buNone/>
              <a:defRPr sz="2800" b="1" kern="100" spc="0">
                <a:solidFill>
                  <a:srgbClr val="FFFFFF"/>
                </a:solidFill>
              </a:defRPr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1780851"/>
            <a:ext cx="5092926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1pPr>
            <a:lvl2pPr marL="742950" indent="-28575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2pPr>
            <a:lvl3pPr marL="11430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3pPr>
            <a:lvl4pPr marL="16002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4pPr>
            <a:lvl5pPr marL="20574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019800" y="425367"/>
            <a:ext cx="3124200" cy="42804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1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8DD290F-66BF-B744-A304-BFC849229048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425450"/>
            <a:ext cx="9144000" cy="42804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 userDrawn="1"/>
        </p:nvSpPr>
        <p:spPr>
          <a:xfrm>
            <a:off x="2944327" y="523032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</p:spTree>
    <p:extLst>
      <p:ext uri="{BB962C8B-B14F-4D97-AF65-F5344CB8AC3E}">
        <p14:creationId xmlns:p14="http://schemas.microsoft.com/office/powerpoint/2010/main" val="1902278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4342" y="2940890"/>
            <a:ext cx="5005388" cy="156051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" y="1729868"/>
            <a:ext cx="6334835" cy="1597025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bg2"/>
                </a:solidFill>
              </a:defRPr>
            </a:lvl1pPr>
            <a:lvl2pPr marL="457200" indent="0">
              <a:buNone/>
              <a:defRPr sz="4000" b="1"/>
            </a:lvl2pPr>
            <a:lvl3pPr marL="914400" indent="0">
              <a:buNone/>
              <a:defRPr sz="4000" b="1"/>
            </a:lvl3pPr>
            <a:lvl4pPr marL="1371600" indent="0">
              <a:buNone/>
              <a:defRPr sz="4000" b="1"/>
            </a:lvl4pPr>
            <a:lvl5pPr marL="1828800" indent="0">
              <a:buNone/>
              <a:defRPr sz="4000" b="1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918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BCE6C93-ECC0-6F4A-9B31-8A5AC8DB300C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2273300"/>
            <a:ext cx="8228012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/>
              <a:buChar char="•"/>
              <a:defRPr b="1">
                <a:solidFill>
                  <a:schemeClr val="bg2"/>
                </a:solidFill>
              </a:defRPr>
            </a:lvl1pPr>
            <a:lvl2pPr marL="742950" indent="-285750">
              <a:buClr>
                <a:schemeClr val="bg2"/>
              </a:buClr>
              <a:buFont typeface="Arial"/>
              <a:buChar char="•"/>
              <a:defRPr b="1">
                <a:solidFill>
                  <a:schemeClr val="bg2"/>
                </a:solidFill>
              </a:defRPr>
            </a:lvl2pPr>
            <a:lvl3pPr marL="1143000" indent="-228600">
              <a:buClr>
                <a:schemeClr val="bg2"/>
              </a:buClr>
              <a:buFont typeface="Arial"/>
              <a:buChar char="•"/>
              <a:defRPr b="1">
                <a:solidFill>
                  <a:schemeClr val="bg2"/>
                </a:solidFill>
              </a:defRPr>
            </a:lvl3pPr>
            <a:lvl4pPr marL="1600200" indent="-228600">
              <a:buClr>
                <a:schemeClr val="bg2"/>
              </a:buClr>
              <a:buFont typeface="Arial"/>
              <a:buChar char="•"/>
              <a:defRPr b="1">
                <a:solidFill>
                  <a:schemeClr val="bg2"/>
                </a:solidFill>
              </a:defRPr>
            </a:lvl4pPr>
            <a:lvl5pPr marL="2057400" indent="-228600">
              <a:buClr>
                <a:schemeClr val="bg2"/>
              </a:buClr>
              <a:buFont typeface="Arial"/>
              <a:buChar char="•"/>
              <a:defRPr b="1">
                <a:solidFill>
                  <a:schemeClr val="bg2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458788" y="1504950"/>
            <a:ext cx="8228012" cy="692150"/>
          </a:xfrm>
          <a:prstGeom prst="rect">
            <a:avLst/>
          </a:prstGeom>
        </p:spPr>
        <p:txBody>
          <a:bodyPr vert="horz" tIns="0" anchor="t" anchorCtr="0"/>
          <a:lstStyle>
            <a:lvl1pPr marL="0" indent="0">
              <a:buFontTx/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889000"/>
            <a:ext cx="8228012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2800" b="1" kern="100" spc="0">
                <a:solidFill>
                  <a:srgbClr val="FFFFFF"/>
                </a:solidFill>
              </a:defRPr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658327" y="483636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200" y="4706471"/>
            <a:ext cx="82296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2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4342" y="2940890"/>
            <a:ext cx="5005388" cy="156051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" y="1729868"/>
            <a:ext cx="6334835" cy="1597025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bg2"/>
                </a:solidFill>
              </a:defRPr>
            </a:lvl1pPr>
            <a:lvl2pPr marL="457200" indent="0">
              <a:buNone/>
              <a:defRPr sz="4000" b="1"/>
            </a:lvl2pPr>
            <a:lvl3pPr marL="914400" indent="0">
              <a:buNone/>
              <a:defRPr sz="4000" b="1"/>
            </a:lvl3pPr>
            <a:lvl4pPr marL="1371600" indent="0">
              <a:buNone/>
              <a:defRPr sz="4000" b="1"/>
            </a:lvl4pPr>
            <a:lvl5pPr marL="1828800" indent="0">
              <a:buNone/>
              <a:defRPr sz="4000" b="1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0150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DA6EFA4-7A8D-3048-88DB-EE73D7B4F742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956392"/>
            <a:ext cx="5092926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lnSpc>
                <a:spcPct val="80000"/>
              </a:lnSpc>
              <a:buFontTx/>
              <a:buNone/>
              <a:defRPr sz="2800" b="1" kern="100" spc="0">
                <a:solidFill>
                  <a:srgbClr val="FFFFFF"/>
                </a:solidFill>
              </a:defRPr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1780851"/>
            <a:ext cx="5092926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1pPr>
            <a:lvl2pPr marL="742950" indent="-28575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2pPr>
            <a:lvl3pPr marL="11430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3pPr>
            <a:lvl4pPr marL="16002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4pPr>
            <a:lvl5pPr marL="20574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019800" y="425365"/>
            <a:ext cx="3124200" cy="42804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4706471"/>
            <a:ext cx="82296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12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6519A64-75B8-A843-8268-47CC8FD0416D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430645"/>
            <a:ext cx="9144000" cy="42804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61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4342" y="2940890"/>
            <a:ext cx="5005388" cy="156051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" y="1729868"/>
            <a:ext cx="6334835" cy="1597025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tx2"/>
                </a:solidFill>
              </a:defRPr>
            </a:lvl1pPr>
            <a:lvl2pPr marL="457200" indent="0">
              <a:buNone/>
              <a:defRPr sz="4000" b="1"/>
            </a:lvl2pPr>
            <a:lvl3pPr marL="914400" indent="0">
              <a:buNone/>
              <a:defRPr sz="4000" b="1"/>
            </a:lvl3pPr>
            <a:lvl4pPr marL="1371600" indent="0">
              <a:buNone/>
              <a:defRPr sz="4000" b="1"/>
            </a:lvl4pPr>
            <a:lvl5pPr marL="1828800" indent="0">
              <a:buNone/>
              <a:defRPr sz="4000" b="1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111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CAF44-5B55-4547-A9A5-29AC9F3FFD84}" type="datetime1">
              <a:rPr lang="sv-SE" smtClean="0"/>
              <a:t>2018-06-11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2273300"/>
            <a:ext cx="8228012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1pPr>
            <a:lvl2pPr marL="742950" indent="-28575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2pPr>
            <a:lvl3pPr marL="11430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3pPr>
            <a:lvl4pPr marL="16002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4pPr>
            <a:lvl5pPr marL="20574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458788" y="1504950"/>
            <a:ext cx="8228012" cy="692150"/>
          </a:xfrm>
          <a:prstGeom prst="rect">
            <a:avLst/>
          </a:prstGeom>
        </p:spPr>
        <p:txBody>
          <a:bodyPr vert="horz" tIns="0" anchor="t" anchorCtr="0"/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889000"/>
            <a:ext cx="8228012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2800" b="1" kern="100" spc="0"/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010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8B4A0-65E8-444D-8B19-7AB642102F1F}" type="datetime1">
              <a:rPr lang="sv-SE" smtClean="0"/>
              <a:t>2018-06-11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956392"/>
            <a:ext cx="5092926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lnSpc>
                <a:spcPct val="80000"/>
              </a:lnSpc>
              <a:buFontTx/>
              <a:buNone/>
              <a:defRPr sz="2800" b="1" kern="100" spc="0"/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1780851"/>
            <a:ext cx="5092926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1pPr>
            <a:lvl2pPr marL="742950" indent="-28575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2pPr>
            <a:lvl3pPr marL="11430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3pPr>
            <a:lvl4pPr marL="16002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4pPr>
            <a:lvl5pPr marL="20574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019800" y="425061"/>
            <a:ext cx="3124200" cy="4275948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544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52FF3-250A-5942-ABF2-F92F460E45AB}" type="datetime1">
              <a:rPr lang="sv-SE" smtClean="0"/>
              <a:t>2018-06-11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425450"/>
            <a:ext cx="9144000" cy="42862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64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266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12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66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4342" y="2940890"/>
            <a:ext cx="5005388" cy="156051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" y="1729868"/>
            <a:ext cx="6334835" cy="1597025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bg2"/>
                </a:solidFill>
              </a:defRPr>
            </a:lvl1pPr>
            <a:lvl2pPr marL="457200" indent="0">
              <a:buNone/>
              <a:defRPr sz="4000" b="1"/>
            </a:lvl2pPr>
            <a:lvl3pPr marL="914400" indent="0">
              <a:buNone/>
              <a:defRPr sz="4000" b="1"/>
            </a:lvl3pPr>
            <a:lvl4pPr marL="1371600" indent="0">
              <a:buNone/>
              <a:defRPr sz="4000" b="1"/>
            </a:lvl4pPr>
            <a:lvl5pPr marL="1828800" indent="0">
              <a:buNone/>
              <a:defRPr sz="4000" b="1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06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8196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B152BF0D-83E5-414B-B207-228255A94DE8}" type="datetime1">
              <a:rPr lang="sv-SE" smtClean="0"/>
              <a:t>2018-06-11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344E8EA3-C3DD-5544-8A1C-EA00A1673D37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2273300"/>
            <a:ext cx="8228012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1pPr>
            <a:lvl2pPr marL="742950" indent="-28575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2pPr>
            <a:lvl3pPr marL="11430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3pPr>
            <a:lvl4pPr marL="16002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4pPr>
            <a:lvl5pPr marL="20574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458788" y="1504950"/>
            <a:ext cx="8228012" cy="692150"/>
          </a:xfrm>
          <a:prstGeom prst="rect">
            <a:avLst/>
          </a:prstGeom>
        </p:spPr>
        <p:txBody>
          <a:bodyPr vert="horz" tIns="0" anchor="t" anchorCtr="0"/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889000"/>
            <a:ext cx="8228012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2800" b="1" kern="100" spc="0"/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119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8196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BC8B9D2F-DA06-2345-ACAB-DD599A2F694E}" type="datetime1">
              <a:rPr lang="sv-SE" smtClean="0"/>
              <a:t>2018-06-11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344E8EA3-C3DD-5544-8A1C-EA00A1673D3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956392"/>
            <a:ext cx="5092926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lnSpc>
                <a:spcPct val="80000"/>
              </a:lnSpc>
              <a:buFontTx/>
              <a:buNone/>
              <a:defRPr sz="2800" b="1" kern="100" spc="0"/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1780851"/>
            <a:ext cx="5092926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1pPr>
            <a:lvl2pPr marL="742950" indent="-28575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2pPr>
            <a:lvl3pPr marL="11430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3pPr>
            <a:lvl4pPr marL="16002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4pPr>
            <a:lvl5pPr marL="2057400" indent="-228600">
              <a:buClr>
                <a:schemeClr val="tx1">
                  <a:lumMod val="65000"/>
                  <a:lumOff val="35000"/>
                </a:schemeClr>
              </a:buClr>
              <a:buFont typeface="Arial"/>
              <a:buChar char="•"/>
              <a:defRPr b="1"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019800" y="425061"/>
            <a:ext cx="3124200" cy="4275948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4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8196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D3F86D5-2E58-B440-8E4A-95DAB6E70265}" type="datetime1">
              <a:rPr lang="sv-SE" smtClean="0"/>
              <a:t>2018-06-11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344E8EA3-C3DD-5544-8A1C-EA00A1673D3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425450"/>
            <a:ext cx="9144000" cy="428625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48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4342" y="2940890"/>
            <a:ext cx="5005388" cy="1560513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800">
                <a:solidFill>
                  <a:srgbClr val="262626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" y="1729868"/>
            <a:ext cx="6334835" cy="1597025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80000"/>
              </a:lnSpc>
              <a:buNone/>
              <a:defRPr sz="4000" b="1">
                <a:solidFill>
                  <a:schemeClr val="tx2"/>
                </a:solidFill>
              </a:defRPr>
            </a:lvl1pPr>
            <a:lvl2pPr marL="457200" indent="0">
              <a:buNone/>
              <a:defRPr sz="4000" b="1"/>
            </a:lvl2pPr>
            <a:lvl3pPr marL="914400" indent="0">
              <a:buNone/>
              <a:defRPr sz="4000" b="1"/>
            </a:lvl3pPr>
            <a:lvl4pPr marL="1371600" indent="0">
              <a:buNone/>
              <a:defRPr sz="4000" b="1"/>
            </a:lvl4pPr>
            <a:lvl5pPr marL="1828800" indent="0">
              <a:buNone/>
              <a:defRPr sz="4000" b="1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253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5B5C332-8716-B64B-90A7-E4ED19DEB0CF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2273300"/>
            <a:ext cx="8228012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/>
              <a:buChar char="•"/>
              <a:defRPr b="1">
                <a:solidFill>
                  <a:schemeClr val="bg2"/>
                </a:solidFill>
              </a:defRPr>
            </a:lvl1pPr>
            <a:lvl2pPr marL="742950" indent="-285750">
              <a:buClr>
                <a:schemeClr val="bg2"/>
              </a:buClr>
              <a:buFont typeface="Arial"/>
              <a:buChar char="•"/>
              <a:defRPr b="1">
                <a:solidFill>
                  <a:schemeClr val="bg2"/>
                </a:solidFill>
              </a:defRPr>
            </a:lvl2pPr>
            <a:lvl3pPr marL="1143000" indent="-228600">
              <a:buClr>
                <a:schemeClr val="bg2"/>
              </a:buClr>
              <a:buFont typeface="Arial"/>
              <a:buChar char="•"/>
              <a:defRPr b="1">
                <a:solidFill>
                  <a:schemeClr val="bg2"/>
                </a:solidFill>
              </a:defRPr>
            </a:lvl3pPr>
            <a:lvl4pPr marL="1600200" indent="-228600">
              <a:buClr>
                <a:schemeClr val="bg2"/>
              </a:buClr>
              <a:buFont typeface="Arial"/>
              <a:buChar char="•"/>
              <a:defRPr b="1">
                <a:solidFill>
                  <a:schemeClr val="bg2"/>
                </a:solidFill>
              </a:defRPr>
            </a:lvl4pPr>
            <a:lvl5pPr marL="2057400" indent="-228600">
              <a:buClr>
                <a:schemeClr val="bg2"/>
              </a:buClr>
              <a:buFont typeface="Arial"/>
              <a:buChar char="•"/>
              <a:defRPr b="1">
                <a:solidFill>
                  <a:schemeClr val="bg2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458788" y="1504950"/>
            <a:ext cx="8228012" cy="692150"/>
          </a:xfrm>
          <a:prstGeom prst="rect">
            <a:avLst/>
          </a:prstGeom>
        </p:spPr>
        <p:txBody>
          <a:bodyPr vert="horz" tIns="0" anchor="t" anchorCtr="0"/>
          <a:lstStyle>
            <a:lvl1pPr marL="0" indent="0">
              <a:buFontTx/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889000"/>
            <a:ext cx="8228012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2800" b="1" kern="100" spc="0">
                <a:solidFill>
                  <a:srgbClr val="FFFFFF"/>
                </a:solidFill>
              </a:defRPr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658327" y="4836367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03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8B6D1B2-460F-5241-826F-25BAE98E6331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458788" y="956392"/>
            <a:ext cx="5092926" cy="615950"/>
          </a:xfrm>
          <a:prstGeom prst="rect">
            <a:avLst/>
          </a:prstGeom>
        </p:spPr>
        <p:txBody>
          <a:bodyPr vert="horz"/>
          <a:lstStyle>
            <a:lvl1pPr marL="0" indent="0" algn="l">
              <a:lnSpc>
                <a:spcPct val="80000"/>
              </a:lnSpc>
              <a:buFontTx/>
              <a:buNone/>
              <a:defRPr sz="2800" b="1" kern="100" spc="0">
                <a:solidFill>
                  <a:srgbClr val="FFFFFF"/>
                </a:solidFill>
              </a:defRPr>
            </a:lvl1pPr>
            <a:lvl2pPr marL="457200" indent="0" algn="l">
              <a:buFontTx/>
              <a:buNone/>
              <a:defRPr sz="3200"/>
            </a:lvl2pPr>
            <a:lvl3pPr marL="914400" indent="0" algn="l">
              <a:buFontTx/>
              <a:buNone/>
              <a:defRPr sz="3200"/>
            </a:lvl3pPr>
            <a:lvl4pPr marL="1371600" indent="0" algn="l">
              <a:buFontTx/>
              <a:buNone/>
              <a:defRPr sz="3200"/>
            </a:lvl4pPr>
            <a:lvl5pPr marL="1828800" indent="0" algn="l">
              <a:buFontTx/>
              <a:buNone/>
              <a:defRPr sz="3200"/>
            </a:lvl5pPr>
          </a:lstStyle>
          <a:p>
            <a:pPr lvl="0"/>
            <a:r>
              <a:rPr lang="sv-SE" dirty="0"/>
              <a:t>CLICK TO EDIT MASTER TEXT STYLES</a:t>
            </a:r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58788" y="1780851"/>
            <a:ext cx="5092926" cy="2336800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1pPr>
            <a:lvl2pPr marL="742950" indent="-28575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2pPr>
            <a:lvl3pPr marL="11430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3pPr>
            <a:lvl4pPr marL="16002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4pPr>
            <a:lvl5pPr marL="2057400" indent="-228600">
              <a:buClr>
                <a:schemeClr val="bg2"/>
              </a:buClr>
              <a:buFont typeface="Arial"/>
              <a:buChar char="•"/>
              <a:defRPr b="1">
                <a:solidFill>
                  <a:srgbClr val="FFFFFF"/>
                </a:solidFill>
              </a:defRPr>
            </a:lvl5pPr>
          </a:lstStyle>
          <a:p>
            <a:pPr lvl="0"/>
            <a:r>
              <a:rPr lang="sv-SE" dirty="0" err="1"/>
              <a:t>Click</a:t>
            </a:r>
            <a:r>
              <a:rPr lang="sv-SE" dirty="0"/>
              <a:t> </a:t>
            </a:r>
            <a:r>
              <a:rPr lang="sv-SE" dirty="0" err="1"/>
              <a:t>to</a:t>
            </a:r>
            <a:r>
              <a:rPr lang="sv-SE" dirty="0"/>
              <a:t>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3"/>
            <a:r>
              <a:rPr lang="sv-SE" dirty="0" err="1"/>
              <a:t>Fourth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  <a:p>
            <a:pPr lvl="4"/>
            <a:r>
              <a:rPr lang="sv-SE" dirty="0" err="1"/>
              <a:t>Fifth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019800" y="425365"/>
            <a:ext cx="3124200" cy="42804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538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.png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theme" Target="../theme/theme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26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27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28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emf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.emf"/><Relationship Id="rId5" Type="http://schemas.openxmlformats.org/officeDocument/2006/relationships/image" Target="../media/image1.pn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.emf"/><Relationship Id="rId5" Type="http://schemas.openxmlformats.org/officeDocument/2006/relationships/image" Target="../media/image1.pn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.pn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0371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4100" b="1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420171"/>
            <a:ext cx="9144000" cy="472332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8196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5FCCB550-6829-9845-B40B-BD9C4388EB7D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0" y="1"/>
            <a:ext cx="9144000" cy="42017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0" y="4701886"/>
            <a:ext cx="9144000" cy="5197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42017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50" y="78769"/>
            <a:ext cx="3427539" cy="26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00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kern="500" spc="0">
          <a:solidFill>
            <a:srgbClr val="26262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8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6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4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2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78" y="805550"/>
            <a:ext cx="5459007" cy="41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04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4100" b="1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8196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5BDDD96B-D7EF-7044-8E11-7EA3C59DFF16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9C9C9C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9C9C9C"/>
                </a:solidFill>
                <a:latin typeface="Arial"/>
                <a:cs typeface="Arial"/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0" y="1"/>
            <a:ext cx="9144000" cy="42017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0" y="4707082"/>
            <a:ext cx="9144000" cy="1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42017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50" y="78769"/>
            <a:ext cx="3427539" cy="26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37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kern="500" spc="0">
          <a:solidFill>
            <a:srgbClr val="26262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8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6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4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2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649" y="2068362"/>
            <a:ext cx="6574191" cy="50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0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4100" b="1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649" y="2068362"/>
            <a:ext cx="6569556" cy="50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88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4100" b="1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649" y="2068362"/>
            <a:ext cx="6569556" cy="50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8442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7" r:id="rId1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4100" b="1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78" y="805550"/>
            <a:ext cx="5459008" cy="41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030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4100" b="1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78" y="805550"/>
            <a:ext cx="5459008" cy="41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052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4100" b="1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0" y="1"/>
            <a:ext cx="9144000" cy="42017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0" y="4712277"/>
            <a:ext cx="9144000" cy="5196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961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80" r:id="rId2"/>
    <p:sldLayoutId id="2147483668" r:id="rId3"/>
    <p:sldLayoutId id="2147483723" r:id="rId4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kern="500" spc="0">
          <a:solidFill>
            <a:srgbClr val="26262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8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6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4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2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420171"/>
            <a:ext cx="9144000" cy="472332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8196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7682A51F-6953-554D-BED5-636BA3564F5E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0" y="1"/>
            <a:ext cx="9144000" cy="42017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0" y="4722668"/>
            <a:ext cx="9144000" cy="1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50" y="78769"/>
            <a:ext cx="3427539" cy="26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28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kern="500" spc="0">
          <a:solidFill>
            <a:srgbClr val="26262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8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6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4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2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420171"/>
            <a:ext cx="9144000" cy="472332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8196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8F6686CC-80B8-6F42-A543-37247034BA38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0" y="1"/>
            <a:ext cx="9144000" cy="42017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0" y="4707082"/>
            <a:ext cx="9144000" cy="10391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50" y="78769"/>
            <a:ext cx="3427539" cy="26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146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kern="500" spc="0">
          <a:solidFill>
            <a:srgbClr val="26262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8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6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4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6"/>
        </a:buBlip>
        <a:defRPr sz="12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78" y="805550"/>
            <a:ext cx="5459008" cy="41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5075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4100" b="1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420171"/>
            <a:ext cx="9144000" cy="472332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8196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8F4CF970-E7D1-1A4C-9028-D7FDCBE04D7A}" type="datetime1">
              <a:rPr lang="sv-SE" smtClean="0"/>
              <a:t>2018-06-11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Chalmers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344E8EA3-C3DD-5544-8A1C-EA00A1673D3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0" y="1"/>
            <a:ext cx="9144000" cy="42017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0" y="4707082"/>
            <a:ext cx="9144000" cy="5195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42017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0" y="420171"/>
            <a:ext cx="9144000" cy="0"/>
          </a:xfrm>
          <a:prstGeom prst="line">
            <a:avLst/>
          </a:prstGeom>
          <a:ln w="635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50" y="78769"/>
            <a:ext cx="3427539" cy="26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055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kern="500" spc="0">
          <a:solidFill>
            <a:srgbClr val="26262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8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6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4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SzPct val="100000"/>
        <a:buFontTx/>
        <a:buBlip>
          <a:blip r:embed="rId7"/>
        </a:buBlip>
        <a:defRPr sz="12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78" y="805550"/>
            <a:ext cx="5459008" cy="41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82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4100" b="1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2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2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/secure-software-engineering/</a:t>
            </a:r>
            <a:r>
              <a:rPr lang="en-US" dirty="0" err="1"/>
              <a:t>DroidBench</a:t>
            </a:r>
            <a:r>
              <a:rPr lang="en-US" dirty="0"/>
              <a:t>/blob/master/eclipse-project/</a:t>
            </a:r>
            <a:r>
              <a:rPr lang="en-US" dirty="0" err="1"/>
              <a:t>InterComponentCommunication</a:t>
            </a:r>
            <a:r>
              <a:rPr lang="en-US" dirty="0"/>
              <a:t>/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23887" y="1729868"/>
            <a:ext cx="7069000" cy="1597025"/>
          </a:xfrm>
        </p:spPr>
        <p:txBody>
          <a:bodyPr/>
          <a:lstStyle/>
          <a:p>
            <a:r>
              <a:rPr lang="en-US" dirty="0"/>
              <a:t>Testing examples: </a:t>
            </a:r>
            <a:r>
              <a:rPr lang="en-US" dirty="0" err="1"/>
              <a:t>DroidBench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837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10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B122D5-8372-144E-ADAB-02DE3554D2DA}"/>
              </a:ext>
            </a:extLst>
          </p:cNvPr>
          <p:cNvSpPr txBox="1"/>
          <p:nvPr/>
        </p:nvSpPr>
        <p:spPr>
          <a:xfrm>
            <a:off x="3624599" y="2012693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334A6B6-E1B8-3C4E-9F56-18CC7991267F}"/>
              </a:ext>
            </a:extLst>
          </p:cNvPr>
          <p:cNvGrpSpPr/>
          <p:nvPr/>
        </p:nvGrpSpPr>
        <p:grpSpPr>
          <a:xfrm>
            <a:off x="4675814" y="3053342"/>
            <a:ext cx="881743" cy="605643"/>
            <a:chOff x="3388920" y="1493320"/>
            <a:chExt cx="881743" cy="60564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267FD18-BBDD-4348-B922-E8EF9C6F8C5A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15F16D-0723-FC4E-A0B8-1F6833893BE3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390929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Write</a:t>
              </a:r>
            </a:p>
            <a:p>
              <a:pPr algn="ctr"/>
              <a:r>
                <a:rPr lang="en-US" sz="1000" dirty="0"/>
                <a:t>list</a:t>
              </a:r>
              <a:endParaRPr lang="en-US" sz="1000" b="0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9FDD89-4DCF-1546-913D-D22145FD0962}"/>
              </a:ext>
            </a:extLst>
          </p:cNvPr>
          <p:cNvGrpSpPr/>
          <p:nvPr/>
        </p:nvGrpSpPr>
        <p:grpSpPr>
          <a:xfrm>
            <a:off x="4678298" y="1955006"/>
            <a:ext cx="881743" cy="605643"/>
            <a:chOff x="3388920" y="1493320"/>
            <a:chExt cx="881743" cy="60564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76B6447-1349-584E-AD16-9016FF0F5B4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DA064A-C20C-D947-ABC4-7AA193EB1D2B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Read </a:t>
              </a:r>
            </a:p>
            <a:p>
              <a:pPr algn="ctr"/>
              <a:r>
                <a:rPr lang="en-US" sz="1000" b="0" dirty="0"/>
                <a:t>list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2550713" y="1957244"/>
            <a:ext cx="746444" cy="605643"/>
            <a:chOff x="952096" y="1708043"/>
            <a:chExt cx="746444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52096" y="1708043"/>
              <a:ext cx="746444" cy="605643"/>
              <a:chOff x="3440473" y="1493320"/>
              <a:chExt cx="746444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40473" y="1662017"/>
                <a:ext cx="746444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Employee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1299119" y="2212457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3E82516-7F68-3A47-B9C5-8FCDE4A2ED42}"/>
              </a:ext>
            </a:extLst>
          </p:cNvPr>
          <p:cNvCxnSpPr>
            <a:cxnSpLocks/>
            <a:stCxn id="32" idx="0"/>
            <a:endCxn id="14" idx="4"/>
          </p:cNvCxnSpPr>
          <p:nvPr/>
        </p:nvCxnSpPr>
        <p:spPr>
          <a:xfrm flipV="1">
            <a:off x="2938611" y="2562887"/>
            <a:ext cx="1422" cy="600869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5CB161ED-BA12-3A4B-A817-2F6E4B81F674}"/>
              </a:ext>
            </a:extLst>
          </p:cNvPr>
          <p:cNvCxnSpPr>
            <a:cxnSpLocks/>
            <a:stCxn id="25" idx="7"/>
          </p:cNvCxnSpPr>
          <p:nvPr/>
        </p:nvCxnSpPr>
        <p:spPr>
          <a:xfrm rot="16200000" flipH="1">
            <a:off x="6225308" y="1187377"/>
            <a:ext cx="49930" cy="1762577"/>
          </a:xfrm>
          <a:prstGeom prst="curvedConnector3">
            <a:avLst>
              <a:gd name="adj1" fmla="val -231156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7CF4D12-54E1-6C4C-B5AE-CFA48952F927}"/>
              </a:ext>
            </a:extLst>
          </p:cNvPr>
          <p:cNvCxnSpPr>
            <a:cxnSpLocks/>
            <a:endCxn id="25" idx="5"/>
          </p:cNvCxnSpPr>
          <p:nvPr/>
        </p:nvCxnSpPr>
        <p:spPr>
          <a:xfrm rot="5400000">
            <a:off x="6219945" y="1560338"/>
            <a:ext cx="60658" cy="1762577"/>
          </a:xfrm>
          <a:prstGeom prst="curvedConnector3">
            <a:avLst>
              <a:gd name="adj1" fmla="val 319631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1F212DA8-7815-2344-BE1F-2E4C14499EBF}"/>
              </a:ext>
            </a:extLst>
          </p:cNvPr>
          <p:cNvCxnSpPr>
            <a:cxnSpLocks/>
            <a:stCxn id="14" idx="0"/>
            <a:endCxn id="25" idx="0"/>
          </p:cNvCxnSpPr>
          <p:nvPr/>
        </p:nvCxnSpPr>
        <p:spPr>
          <a:xfrm rot="5400000" flipH="1" flipV="1">
            <a:off x="4028483" y="866556"/>
            <a:ext cx="2238" cy="2179138"/>
          </a:xfrm>
          <a:prstGeom prst="curvedConnector3">
            <a:avLst>
              <a:gd name="adj1" fmla="val 17212556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7D66C4C9-F976-EC4A-9096-E4ADF27A3052}"/>
              </a:ext>
            </a:extLst>
          </p:cNvPr>
          <p:cNvCxnSpPr>
            <a:cxnSpLocks/>
            <a:stCxn id="25" idx="1"/>
            <a:endCxn id="14" idx="7"/>
          </p:cNvCxnSpPr>
          <p:nvPr/>
        </p:nvCxnSpPr>
        <p:spPr>
          <a:xfrm rot="16200000" flipH="1" flipV="1">
            <a:off x="4028483" y="1205064"/>
            <a:ext cx="2238" cy="1679509"/>
          </a:xfrm>
          <a:prstGeom prst="curvedConnector3">
            <a:avLst>
              <a:gd name="adj1" fmla="val -4361081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B38C3F3C-01C4-404E-A623-339CFA46D705}"/>
              </a:ext>
            </a:extLst>
          </p:cNvPr>
          <p:cNvSpPr txBox="1"/>
          <p:nvPr/>
        </p:nvSpPr>
        <p:spPr>
          <a:xfrm>
            <a:off x="2893925" y="2809174"/>
            <a:ext cx="12262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AppCode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E0D2CCB-0CC5-2D49-A868-301778BE30C0}"/>
              </a:ext>
            </a:extLst>
          </p:cNvPr>
          <p:cNvSpPr txBox="1"/>
          <p:nvPr/>
        </p:nvSpPr>
        <p:spPr>
          <a:xfrm>
            <a:off x="3476872" y="1327699"/>
            <a:ext cx="1401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Request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FA72F6-508F-124A-B639-0274057C13F2}"/>
              </a:ext>
            </a:extLst>
          </p:cNvPr>
          <p:cNvSpPr txBox="1"/>
          <p:nvPr/>
        </p:nvSpPr>
        <p:spPr>
          <a:xfrm>
            <a:off x="5776860" y="1698665"/>
            <a:ext cx="14035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Request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EDC5DFB-89F7-F64A-AF01-D9F6139542AD}"/>
              </a:ext>
            </a:extLst>
          </p:cNvPr>
          <p:cNvSpPr txBox="1"/>
          <p:nvPr/>
        </p:nvSpPr>
        <p:spPr>
          <a:xfrm>
            <a:off x="5491689" y="2614074"/>
            <a:ext cx="1985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PatientList: C (H)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-377153" y="391543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81C571E-90FB-2F4B-AB28-3CD5F5E050AE}"/>
              </a:ext>
            </a:extLst>
          </p:cNvPr>
          <p:cNvSpPr txBox="1"/>
          <p:nvPr/>
        </p:nvSpPr>
        <p:spPr>
          <a:xfrm>
            <a:off x="3317393" y="1715270"/>
            <a:ext cx="1991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PatientList: C (H)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0AD2ED-C397-B14B-84AB-A9F5189B25BD}"/>
              </a:ext>
            </a:extLst>
          </p:cNvPr>
          <p:cNvSpPr txBox="1"/>
          <p:nvPr/>
        </p:nvSpPr>
        <p:spPr>
          <a:xfrm>
            <a:off x="3096222" y="2462902"/>
            <a:ext cx="13870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ModifiedList: C (H)</a:t>
            </a:r>
          </a:p>
        </p:txBody>
      </p: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79AD3DB6-0152-604C-8EBB-C31377D2773C}"/>
              </a:ext>
            </a:extLst>
          </p:cNvPr>
          <p:cNvCxnSpPr>
            <a:cxnSpLocks/>
            <a:stCxn id="14" idx="6"/>
            <a:endCxn id="22" idx="1"/>
          </p:cNvCxnSpPr>
          <p:nvPr/>
        </p:nvCxnSpPr>
        <p:spPr>
          <a:xfrm>
            <a:off x="3293323" y="2260066"/>
            <a:ext cx="1573549" cy="881970"/>
          </a:xfrm>
          <a:prstGeom prst="curvedConnector2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3584552" y="3273111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3F360322-D803-E14F-9F7B-C188FB7391D5}"/>
              </a:ext>
            </a:extLst>
          </p:cNvPr>
          <p:cNvCxnSpPr>
            <a:cxnSpLocks/>
            <a:stCxn id="25" idx="0"/>
            <a:endCxn id="121" idx="2"/>
          </p:cNvCxnSpPr>
          <p:nvPr/>
        </p:nvCxnSpPr>
        <p:spPr>
          <a:xfrm flipH="1" flipV="1">
            <a:off x="5117793" y="1310499"/>
            <a:ext cx="1378" cy="644507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Oval 128">
            <a:extLst>
              <a:ext uri="{FF2B5EF4-FFF2-40B4-BE49-F238E27FC236}">
                <a16:creationId xmlns:a16="http://schemas.microsoft.com/office/drawing/2014/main" id="{EAEBB7D9-D713-274C-A72B-7E30D366FECE}"/>
              </a:ext>
            </a:extLst>
          </p:cNvPr>
          <p:cNvSpPr/>
          <p:nvPr/>
        </p:nvSpPr>
        <p:spPr>
          <a:xfrm>
            <a:off x="3087007" y="2033542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21C21D-CA5F-3749-A5EC-52E8C5CDE060}"/>
              </a:ext>
            </a:extLst>
          </p:cNvPr>
          <p:cNvSpPr txBox="1"/>
          <p:nvPr/>
        </p:nvSpPr>
        <p:spPr>
          <a:xfrm>
            <a:off x="1261770" y="4304320"/>
            <a:ext cx="3091241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b="0" dirty="0"/>
              <a:t>Before label propagation</a:t>
            </a:r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BF6BF384-E04E-C14F-9AF0-DBE8B293A0BA}"/>
              </a:ext>
            </a:extLst>
          </p:cNvPr>
          <p:cNvGrpSpPr/>
          <p:nvPr/>
        </p:nvGrpSpPr>
        <p:grpSpPr>
          <a:xfrm>
            <a:off x="937941" y="3023344"/>
            <a:ext cx="881743" cy="605643"/>
            <a:chOff x="3388920" y="1493320"/>
            <a:chExt cx="881743" cy="605643"/>
          </a:xfrm>
        </p:grpSpPr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0DD1769-9B37-5142-B9F1-8E3355A1F3FF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2C8B1927-6941-AB4D-B7B2-BD14BE49D463}"/>
                </a:ext>
              </a:extLst>
            </p:cNvPr>
            <p:cNvSpPr txBox="1"/>
            <p:nvPr/>
          </p:nvSpPr>
          <p:spPr>
            <a:xfrm>
              <a:off x="3388920" y="1666835"/>
              <a:ext cx="881743" cy="3299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Authorise</a:t>
              </a:r>
            </a:p>
          </p:txBody>
        </p:sp>
      </p:grp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0C822A99-6BEB-3842-8257-EC6AC4A2C6F7}"/>
              </a:ext>
            </a:extLst>
          </p:cNvPr>
          <p:cNvCxnSpPr>
            <a:cxnSpLocks/>
            <a:stCxn id="32" idx="1"/>
            <a:endCxn id="132" idx="6"/>
          </p:cNvCxnSpPr>
          <p:nvPr/>
        </p:nvCxnSpPr>
        <p:spPr>
          <a:xfrm flipH="1">
            <a:off x="1732104" y="3322590"/>
            <a:ext cx="799689" cy="3576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D6972EA8-5CC9-584A-B146-47798A75F061}"/>
              </a:ext>
            </a:extLst>
          </p:cNvPr>
          <p:cNvCxnSpPr>
            <a:cxnSpLocks/>
            <a:stCxn id="132" idx="7"/>
            <a:endCxn id="14" idx="3"/>
          </p:cNvCxnSpPr>
          <p:nvPr/>
        </p:nvCxnSpPr>
        <p:spPr>
          <a:xfrm flipV="1">
            <a:off x="1628628" y="2474193"/>
            <a:ext cx="1061590" cy="637845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B3154D99-3C01-AE4C-B609-DA2ACD835638}"/>
              </a:ext>
            </a:extLst>
          </p:cNvPr>
          <p:cNvGrpSpPr/>
          <p:nvPr/>
        </p:nvGrpSpPr>
        <p:grpSpPr>
          <a:xfrm>
            <a:off x="6649508" y="2062153"/>
            <a:ext cx="985221" cy="482614"/>
            <a:chOff x="-51739" y="1080695"/>
            <a:chExt cx="985221" cy="482614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79400C9-6B4D-F949-8D69-DA2F1103F196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2502FD41-A3E0-E143-AA78-926475029976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144" name="Rectangle 143">
                  <a:extLst>
                    <a:ext uri="{FF2B5EF4-FFF2-40B4-BE49-F238E27FC236}">
                      <a16:creationId xmlns:a16="http://schemas.microsoft.com/office/drawing/2014/main" id="{BF439751-DC31-8947-BB8B-1DA58A502959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145" name="TextBox 144">
                  <a:extLst>
                    <a:ext uri="{FF2B5EF4-FFF2-40B4-BE49-F238E27FC236}">
                      <a16:creationId xmlns:a16="http://schemas.microsoft.com/office/drawing/2014/main" id="{FD03E910-4F55-E441-8801-026B843B4B1F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dirty="0"/>
                    <a:t>Hospital DS</a:t>
                  </a:r>
                  <a:endParaRPr lang="en-US" sz="1000" b="0" dirty="0"/>
                </a:p>
              </p:txBody>
            </p:sp>
          </p:grp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B6367794-8891-2446-BDB9-67678C49F674}"/>
                  </a:ext>
                </a:extLst>
              </p:cNvPr>
              <p:cNvSpPr/>
              <p:nvPr/>
            </p:nvSpPr>
            <p:spPr>
              <a:xfrm>
                <a:off x="1546063" y="875909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2E6F0F26-4B23-934C-9D33-3A4FB1AC5A44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4FF7E3A5-F3C8-9547-9F41-28CFDCA06DAD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75" name="Curved Connector 174">
            <a:extLst>
              <a:ext uri="{FF2B5EF4-FFF2-40B4-BE49-F238E27FC236}">
                <a16:creationId xmlns:a16="http://schemas.microsoft.com/office/drawing/2014/main" id="{19C122D0-AE98-2740-8359-75912FFF354B}"/>
              </a:ext>
            </a:extLst>
          </p:cNvPr>
          <p:cNvCxnSpPr>
            <a:cxnSpLocks/>
            <a:stCxn id="22" idx="6"/>
            <a:endCxn id="144" idx="2"/>
          </p:cNvCxnSpPr>
          <p:nvPr/>
        </p:nvCxnSpPr>
        <p:spPr>
          <a:xfrm flipV="1">
            <a:off x="5469977" y="2417884"/>
            <a:ext cx="1672142" cy="938280"/>
          </a:xfrm>
          <a:prstGeom prst="curvedConnector2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5CB42D59-471A-DD4A-BB0D-36F6E2C1F65C}"/>
              </a:ext>
            </a:extLst>
          </p:cNvPr>
          <p:cNvSpPr txBox="1"/>
          <p:nvPr/>
        </p:nvSpPr>
        <p:spPr>
          <a:xfrm>
            <a:off x="5249785" y="2908151"/>
            <a:ext cx="15212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ModifiedList: C (H)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34780DA6-FB65-C244-8BFB-E82ED07E0FFE}"/>
              </a:ext>
            </a:extLst>
          </p:cNvPr>
          <p:cNvSpPr txBox="1"/>
          <p:nvPr/>
        </p:nvSpPr>
        <p:spPr>
          <a:xfrm>
            <a:off x="1851338" y="3093534"/>
            <a:ext cx="675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Policy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A0A970C-D5FF-6B4A-B4C9-AD13CBF49BEC}"/>
              </a:ext>
            </a:extLst>
          </p:cNvPr>
          <p:cNvSpPr txBox="1"/>
          <p:nvPr/>
        </p:nvSpPr>
        <p:spPr>
          <a:xfrm>
            <a:off x="1290192" y="2519060"/>
            <a:ext cx="10305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Permissions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AA7226F-FDBA-4C47-A206-44271E9B32CE}"/>
              </a:ext>
            </a:extLst>
          </p:cNvPr>
          <p:cNvGrpSpPr/>
          <p:nvPr/>
        </p:nvGrpSpPr>
        <p:grpSpPr>
          <a:xfrm>
            <a:off x="2463686" y="3098368"/>
            <a:ext cx="933198" cy="506792"/>
            <a:chOff x="2382714" y="2479087"/>
            <a:chExt cx="933198" cy="506792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FECD0E81-9AEE-534B-868A-ACA91064CA47}"/>
                </a:ext>
              </a:extLst>
            </p:cNvPr>
            <p:cNvGrpSpPr/>
            <p:nvPr/>
          </p:nvGrpSpPr>
          <p:grpSpPr>
            <a:xfrm>
              <a:off x="2434169" y="2479087"/>
              <a:ext cx="881743" cy="506792"/>
              <a:chOff x="953661" y="3813881"/>
              <a:chExt cx="881743" cy="506792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0ADF2C1E-51C5-4048-AF9B-A009FA2892E2}"/>
                  </a:ext>
                </a:extLst>
              </p:cNvPr>
              <p:cNvGrpSpPr/>
              <p:nvPr/>
            </p:nvGrpSpPr>
            <p:grpSpPr>
              <a:xfrm>
                <a:off x="953661" y="3879269"/>
                <a:ext cx="881743" cy="441404"/>
                <a:chOff x="6853223" y="1493320"/>
                <a:chExt cx="881743" cy="441404"/>
              </a:xfrm>
            </p:grpSpPr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2BF32CB7-0893-7D4A-BAB5-7BC940DB5FE5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813636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8E4D7BAE-6F8B-444D-9348-E862CA68B671}"/>
                    </a:ext>
                  </a:extLst>
                </p:cNvPr>
                <p:cNvSpPr txBox="1"/>
                <p:nvPr/>
              </p:nvSpPr>
              <p:spPr>
                <a:xfrm>
                  <a:off x="6853223" y="1524679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HospitalApp</a:t>
                  </a:r>
                </a:p>
              </p:txBody>
            </p:sp>
          </p:grpSp>
          <p:sp>
            <p:nvSpPr>
              <p:cNvPr id="37" name="Block Arc 36">
                <a:extLst>
                  <a:ext uri="{FF2B5EF4-FFF2-40B4-BE49-F238E27FC236}">
                    <a16:creationId xmlns:a16="http://schemas.microsoft.com/office/drawing/2014/main" id="{5CC7B9B8-54C0-CB4F-AD50-4D2D861D2310}"/>
                  </a:ext>
                </a:extLst>
              </p:cNvPr>
              <p:cNvSpPr/>
              <p:nvPr/>
            </p:nvSpPr>
            <p:spPr>
              <a:xfrm rot="10800000">
                <a:off x="1309846" y="3813881"/>
                <a:ext cx="136780" cy="135252"/>
              </a:xfrm>
              <a:prstGeom prst="blockArc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85" name="Block Arc 184">
              <a:extLst>
                <a:ext uri="{FF2B5EF4-FFF2-40B4-BE49-F238E27FC236}">
                  <a16:creationId xmlns:a16="http://schemas.microsoft.com/office/drawing/2014/main" id="{42A40694-039B-2F4E-89C3-E54660685BA7}"/>
                </a:ext>
              </a:extLst>
            </p:cNvPr>
            <p:cNvSpPr/>
            <p:nvPr/>
          </p:nvSpPr>
          <p:spPr>
            <a:xfrm rot="5400000">
              <a:off x="2381950" y="2635840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186" name="Oval 185">
            <a:extLst>
              <a:ext uri="{FF2B5EF4-FFF2-40B4-BE49-F238E27FC236}">
                <a16:creationId xmlns:a16="http://schemas.microsoft.com/office/drawing/2014/main" id="{86263C43-9C54-2341-9698-91CE10631465}"/>
              </a:ext>
            </a:extLst>
          </p:cNvPr>
          <p:cNvSpPr/>
          <p:nvPr/>
        </p:nvSpPr>
        <p:spPr>
          <a:xfrm>
            <a:off x="2680544" y="2391116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7" name="Block Arc 186">
            <a:extLst>
              <a:ext uri="{FF2B5EF4-FFF2-40B4-BE49-F238E27FC236}">
                <a16:creationId xmlns:a16="http://schemas.microsoft.com/office/drawing/2014/main" id="{402CA04A-5EC5-9440-8BEA-19AB37614AE1}"/>
              </a:ext>
            </a:extLst>
          </p:cNvPr>
          <p:cNvSpPr/>
          <p:nvPr/>
        </p:nvSpPr>
        <p:spPr>
          <a:xfrm rot="16200000">
            <a:off x="3213393" y="2192501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8" name="Block Arc 187">
            <a:extLst>
              <a:ext uri="{FF2B5EF4-FFF2-40B4-BE49-F238E27FC236}">
                <a16:creationId xmlns:a16="http://schemas.microsoft.com/office/drawing/2014/main" id="{6A34F2FF-4AF1-624C-95DD-76FC40017E1B}"/>
              </a:ext>
            </a:extLst>
          </p:cNvPr>
          <p:cNvSpPr/>
          <p:nvPr/>
        </p:nvSpPr>
        <p:spPr>
          <a:xfrm>
            <a:off x="6939143" y="2348769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954CDD8-7AE5-5B4A-8238-05D2D69D36F0}"/>
              </a:ext>
            </a:extLst>
          </p:cNvPr>
          <p:cNvSpPr txBox="1"/>
          <p:nvPr/>
        </p:nvSpPr>
        <p:spPr>
          <a:xfrm>
            <a:off x="5103294" y="1450366"/>
            <a:ext cx="13841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11. PatientList: C (H)</a:t>
            </a:r>
          </a:p>
        </p:txBody>
      </p:sp>
      <p:sp>
        <p:nvSpPr>
          <p:cNvPr id="190" name="Block Arc 189">
            <a:extLst>
              <a:ext uri="{FF2B5EF4-FFF2-40B4-BE49-F238E27FC236}">
                <a16:creationId xmlns:a16="http://schemas.microsoft.com/office/drawing/2014/main" id="{63F8373B-8369-F44A-A487-6CD94735BA59}"/>
              </a:ext>
            </a:extLst>
          </p:cNvPr>
          <p:cNvSpPr/>
          <p:nvPr/>
        </p:nvSpPr>
        <p:spPr>
          <a:xfrm rot="13455572">
            <a:off x="1559411" y="3058053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2A7026C0-2C15-8949-8D8E-E2788413590F}"/>
              </a:ext>
            </a:extLst>
          </p:cNvPr>
          <p:cNvSpPr/>
          <p:nvPr/>
        </p:nvSpPr>
        <p:spPr>
          <a:xfrm>
            <a:off x="1580163" y="3395075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92" name="Curved Connector 191">
            <a:extLst>
              <a:ext uri="{FF2B5EF4-FFF2-40B4-BE49-F238E27FC236}">
                <a16:creationId xmlns:a16="http://schemas.microsoft.com/office/drawing/2014/main" id="{3BB2A03B-427E-0F4E-AFB6-7629A08D5D70}"/>
              </a:ext>
            </a:extLst>
          </p:cNvPr>
          <p:cNvCxnSpPr>
            <a:cxnSpLocks/>
            <a:stCxn id="200" idx="0"/>
          </p:cNvCxnSpPr>
          <p:nvPr/>
        </p:nvCxnSpPr>
        <p:spPr>
          <a:xfrm rot="5400000" flipH="1" flipV="1">
            <a:off x="2294480" y="1327392"/>
            <a:ext cx="5916" cy="1268197"/>
          </a:xfrm>
          <a:prstGeom prst="curvedConnector3">
            <a:avLst>
              <a:gd name="adj1" fmla="val 5463320"/>
            </a:avLst>
          </a:prstGeom>
          <a:ln w="15875">
            <a:solidFill>
              <a:schemeClr val="tx1"/>
            </a:solidFill>
            <a:prstDash val="sysDot"/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TextBox 192">
            <a:extLst>
              <a:ext uri="{FF2B5EF4-FFF2-40B4-BE49-F238E27FC236}">
                <a16:creationId xmlns:a16="http://schemas.microsoft.com/office/drawing/2014/main" id="{596A6C40-EB7C-754A-A86D-B18967D08374}"/>
              </a:ext>
            </a:extLst>
          </p:cNvPr>
          <p:cNvSpPr txBox="1"/>
          <p:nvPr/>
        </p:nvSpPr>
        <p:spPr>
          <a:xfrm>
            <a:off x="1716765" y="1399807"/>
            <a:ext cx="13765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8. PatientList: C (H) </a:t>
            </a:r>
          </a:p>
        </p:txBody>
      </p: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529D1F7-8136-724F-B5AD-0476374C928F}"/>
              </a:ext>
            </a:extLst>
          </p:cNvPr>
          <p:cNvGrpSpPr/>
          <p:nvPr/>
        </p:nvGrpSpPr>
        <p:grpSpPr>
          <a:xfrm>
            <a:off x="1170729" y="1926384"/>
            <a:ext cx="985221" cy="482614"/>
            <a:chOff x="-51739" y="1080695"/>
            <a:chExt cx="985221" cy="482614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ED5DCB86-B497-324D-8DEE-5B87CD812C1C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111A0F1C-F53D-334B-B4F5-BF07D50D1207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200" name="Rectangle 199">
                  <a:extLst>
                    <a:ext uri="{FF2B5EF4-FFF2-40B4-BE49-F238E27FC236}">
                      <a16:creationId xmlns:a16="http://schemas.microsoft.com/office/drawing/2014/main" id="{6A1BBF72-5B9A-9E4D-BF00-21EE1CA81913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201" name="TextBox 200">
                  <a:extLst>
                    <a:ext uri="{FF2B5EF4-FFF2-40B4-BE49-F238E27FC236}">
                      <a16:creationId xmlns:a16="http://schemas.microsoft.com/office/drawing/2014/main" id="{DAEE429E-4EC8-F74B-9C46-44B0492F927C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dirty="0"/>
                    <a:t>DropBox</a:t>
                  </a:r>
                  <a:endParaRPr lang="en-US" sz="1000" b="0" dirty="0"/>
                </a:p>
              </p:txBody>
            </p:sp>
          </p:grpSp>
          <p:sp>
            <p:nvSpPr>
              <p:cNvPr id="199" name="Oval 198">
                <a:extLst>
                  <a:ext uri="{FF2B5EF4-FFF2-40B4-BE49-F238E27FC236}">
                    <a16:creationId xmlns:a16="http://schemas.microsoft.com/office/drawing/2014/main" id="{5A7989D5-87AE-3549-83F9-F34FE55F3FF4}"/>
                  </a:ext>
                </a:extLst>
              </p:cNvPr>
              <p:cNvSpPr/>
              <p:nvPr/>
            </p:nvSpPr>
            <p:spPr>
              <a:xfrm>
                <a:off x="1556909" y="665391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82B90F5D-2E85-7E49-AF3B-6567F92124A3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BD2BE8F9-AF66-7340-8B92-13176CAB50E2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A3559F9-360D-9346-9B3D-80F33EA340A6}"/>
              </a:ext>
            </a:extLst>
          </p:cNvPr>
          <p:cNvSpPr txBox="1"/>
          <p:nvPr/>
        </p:nvSpPr>
        <p:spPr>
          <a:xfrm>
            <a:off x="4181518" y="355697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920512E9-1F6F-5D4F-B181-4481A1366EF6}"/>
              </a:ext>
            </a:extLst>
          </p:cNvPr>
          <p:cNvSpPr/>
          <p:nvPr/>
        </p:nvSpPr>
        <p:spPr>
          <a:xfrm>
            <a:off x="4545819" y="639407"/>
            <a:ext cx="1168198" cy="828897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DC70BF8-1FE0-0B4D-AA68-2814E66D8A3F}"/>
              </a:ext>
            </a:extLst>
          </p:cNvPr>
          <p:cNvGrpSpPr/>
          <p:nvPr/>
        </p:nvGrpSpPr>
        <p:grpSpPr>
          <a:xfrm>
            <a:off x="4676921" y="709802"/>
            <a:ext cx="881743" cy="605643"/>
            <a:chOff x="3388920" y="1493320"/>
            <a:chExt cx="881743" cy="605643"/>
          </a:xfrm>
        </p:grpSpPr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25E37E7B-7414-6341-9B48-6F8CF960A27F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FF99C126-3B4E-744B-B0ED-4717FA7BDBC9}"/>
                </a:ext>
              </a:extLst>
            </p:cNvPr>
            <p:cNvSpPr txBox="1"/>
            <p:nvPr/>
          </p:nvSpPr>
          <p:spPr>
            <a:xfrm>
              <a:off x="3388920" y="1683972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Attacker</a:t>
              </a: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D93C96C-CD29-1440-9023-08BE2C0F2AB0}"/>
              </a:ext>
            </a:extLst>
          </p:cNvPr>
          <p:cNvGrpSpPr/>
          <p:nvPr/>
        </p:nvGrpSpPr>
        <p:grpSpPr>
          <a:xfrm>
            <a:off x="7371978" y="1047358"/>
            <a:ext cx="1911351" cy="279070"/>
            <a:chOff x="7669177" y="2639255"/>
            <a:chExt cx="1911351" cy="279070"/>
          </a:xfrm>
        </p:grpSpPr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933CA133-7A88-DF44-A0DD-D9F6259ED3CB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EB59C7D-F3C7-6747-AC98-18BDBE87FC61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high)</a:t>
              </a:r>
            </a:p>
          </p:txBody>
        </p: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311461A9-B926-004C-A5FD-7EFC78B13496}"/>
              </a:ext>
            </a:extLst>
          </p:cNvPr>
          <p:cNvGrpSpPr/>
          <p:nvPr/>
        </p:nvGrpSpPr>
        <p:grpSpPr>
          <a:xfrm>
            <a:off x="7879247" y="1552011"/>
            <a:ext cx="985356" cy="279070"/>
            <a:chOff x="7820420" y="2080045"/>
            <a:chExt cx="985356" cy="279070"/>
          </a:xfrm>
        </p:grpSpPr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656D0EAF-D9C6-3742-A751-5F1BB5472D60}"/>
                </a:ext>
              </a:extLst>
            </p:cNvPr>
            <p:cNvSpPr txBox="1"/>
            <p:nvPr/>
          </p:nvSpPr>
          <p:spPr>
            <a:xfrm>
              <a:off x="7870232" y="2080045"/>
              <a:ext cx="935544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source</a:t>
              </a:r>
              <a:endParaRPr lang="en-US" sz="1000" b="0" dirty="0"/>
            </a:p>
          </p:txBody>
        </p:sp>
        <p:sp>
          <p:nvSpPr>
            <p:cNvPr id="159" name="Block Arc 158">
              <a:extLst>
                <a:ext uri="{FF2B5EF4-FFF2-40B4-BE49-F238E27FC236}">
                  <a16:creationId xmlns:a16="http://schemas.microsoft.com/office/drawing/2014/main" id="{AD5124DE-F02D-B04B-89B1-47D7945AAB89}"/>
                </a:ext>
              </a:extLst>
            </p:cNvPr>
            <p:cNvSpPr/>
            <p:nvPr/>
          </p:nvSpPr>
          <p:spPr>
            <a:xfrm rot="16200000">
              <a:off x="7819656" y="214625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05D5DF87-8BE6-634B-AE4E-CF78F389E570}"/>
              </a:ext>
            </a:extLst>
          </p:cNvPr>
          <p:cNvGrpSpPr/>
          <p:nvPr/>
        </p:nvGrpSpPr>
        <p:grpSpPr>
          <a:xfrm>
            <a:off x="7878392" y="1766970"/>
            <a:ext cx="925723" cy="279070"/>
            <a:chOff x="7929421" y="1698860"/>
            <a:chExt cx="925723" cy="279070"/>
          </a:xfrm>
        </p:grpSpPr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F73BEB49-4BE9-D643-8899-005D42FF8275}"/>
                </a:ext>
              </a:extLst>
            </p:cNvPr>
            <p:cNvSpPr/>
            <p:nvPr/>
          </p:nvSpPr>
          <p:spPr>
            <a:xfrm>
              <a:off x="7929421" y="1782343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67718643-C5D5-6E4C-9ED3-C8D3987B262A}"/>
                </a:ext>
              </a:extLst>
            </p:cNvPr>
            <p:cNvSpPr txBox="1"/>
            <p:nvPr/>
          </p:nvSpPr>
          <p:spPr>
            <a:xfrm>
              <a:off x="7974605" y="1698860"/>
              <a:ext cx="880539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target</a:t>
              </a:r>
              <a:endParaRPr lang="en-US" sz="1000" b="0" dirty="0"/>
            </a:p>
          </p:txBody>
        </p:sp>
      </p:grpSp>
      <p:sp>
        <p:nvSpPr>
          <p:cNvPr id="173" name="TextBox 172">
            <a:extLst>
              <a:ext uri="{FF2B5EF4-FFF2-40B4-BE49-F238E27FC236}">
                <a16:creationId xmlns:a16="http://schemas.microsoft.com/office/drawing/2014/main" id="{F7A91907-475B-2F41-A207-76586E57F976}"/>
              </a:ext>
            </a:extLst>
          </p:cNvPr>
          <p:cNvSpPr txBox="1"/>
          <p:nvPr/>
        </p:nvSpPr>
        <p:spPr>
          <a:xfrm>
            <a:off x="7545266" y="578696"/>
            <a:ext cx="1596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Asset: objective (priority)</a:t>
            </a: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8B34C260-9C40-464B-98D5-6613652E3122}"/>
              </a:ext>
            </a:extLst>
          </p:cNvPr>
          <p:cNvSpPr/>
          <p:nvPr/>
        </p:nvSpPr>
        <p:spPr>
          <a:xfrm>
            <a:off x="7530777" y="578695"/>
            <a:ext cx="1588248" cy="3056480"/>
          </a:xfrm>
          <a:prstGeom prst="rect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7644274B-3313-1B4A-AA12-6DC8E0A9C184}"/>
              </a:ext>
            </a:extLst>
          </p:cNvPr>
          <p:cNvGrpSpPr/>
          <p:nvPr/>
        </p:nvGrpSpPr>
        <p:grpSpPr>
          <a:xfrm>
            <a:off x="7822554" y="2877435"/>
            <a:ext cx="1002411" cy="554482"/>
            <a:chOff x="6849137" y="1121646"/>
            <a:chExt cx="1002411" cy="554482"/>
          </a:xfrm>
        </p:grpSpPr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398B96C4-4C03-0E42-93A3-517CE2937D7E}"/>
                </a:ext>
              </a:extLst>
            </p:cNvPr>
            <p:cNvGrpSpPr/>
            <p:nvPr/>
          </p:nvGrpSpPr>
          <p:grpSpPr>
            <a:xfrm>
              <a:off x="6909471" y="1233772"/>
              <a:ext cx="881743" cy="442356"/>
              <a:chOff x="6800107" y="1493320"/>
              <a:chExt cx="881743" cy="442356"/>
            </a:xfrm>
          </p:grpSpPr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4CC5DCC3-00FC-3C49-A063-8ABA01C60621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205" name="TextBox 204">
                <a:extLst>
                  <a:ext uri="{FF2B5EF4-FFF2-40B4-BE49-F238E27FC236}">
                    <a16:creationId xmlns:a16="http://schemas.microsoft.com/office/drawing/2014/main" id="{B70321D4-F8BB-F54F-A0EB-C25F5BF5FE25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store</a:t>
                </a:r>
              </a:p>
            </p:txBody>
          </p:sp>
        </p:grp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871248D6-6B43-2444-A905-A979AC910F57}"/>
                </a:ext>
              </a:extLst>
            </p:cNvPr>
            <p:cNvSpPr/>
            <p:nvPr/>
          </p:nvSpPr>
          <p:spPr>
            <a:xfrm>
              <a:off x="7699513" y="1121646"/>
              <a:ext cx="152035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6977F33E-F684-4846-A0FE-57A72303F5E2}"/>
                </a:ext>
              </a:extLst>
            </p:cNvPr>
            <p:cNvSpPr/>
            <p:nvPr/>
          </p:nvSpPr>
          <p:spPr>
            <a:xfrm>
              <a:off x="6849137" y="112164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6C33C589-6DB6-7143-8A5E-C91CBD842E65}"/>
              </a:ext>
            </a:extLst>
          </p:cNvPr>
          <p:cNvGrpSpPr/>
          <p:nvPr/>
        </p:nvGrpSpPr>
        <p:grpSpPr>
          <a:xfrm>
            <a:off x="7882888" y="2508143"/>
            <a:ext cx="881743" cy="410045"/>
            <a:chOff x="6796549" y="1454407"/>
            <a:chExt cx="881743" cy="410045"/>
          </a:xfrm>
        </p:grpSpPr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15390829-8EE8-7E41-A819-EAB165737E9F}"/>
                </a:ext>
              </a:extLst>
            </p:cNvPr>
            <p:cNvSpPr/>
            <p:nvPr/>
          </p:nvSpPr>
          <p:spPr>
            <a:xfrm>
              <a:off x="6869875" y="1493320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51C7E0D5-34DA-6941-9B4F-7D1DB247E9AF}"/>
                </a:ext>
              </a:extLst>
            </p:cNvPr>
            <p:cNvSpPr txBox="1"/>
            <p:nvPr/>
          </p:nvSpPr>
          <p:spPr>
            <a:xfrm>
              <a:off x="6796549" y="145440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External entity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20FE509D-13DD-E047-AF70-200E4EE569DC}"/>
              </a:ext>
            </a:extLst>
          </p:cNvPr>
          <p:cNvGrpSpPr/>
          <p:nvPr/>
        </p:nvGrpSpPr>
        <p:grpSpPr>
          <a:xfrm>
            <a:off x="7387971" y="1291234"/>
            <a:ext cx="1911351" cy="279070"/>
            <a:chOff x="7669177" y="2639255"/>
            <a:chExt cx="1911351" cy="279070"/>
          </a:xfrm>
        </p:grpSpPr>
        <p:cxnSp>
          <p:nvCxnSpPr>
            <p:cNvPr id="210" name="Straight Arrow Connector 209">
              <a:extLst>
                <a:ext uri="{FF2B5EF4-FFF2-40B4-BE49-F238E27FC236}">
                  <a16:creationId xmlns:a16="http://schemas.microsoft.com/office/drawing/2014/main" id="{364D18C3-EC69-8644-9A06-48C7C4047205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lgDashDot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40B149DF-B5A4-B340-AFC4-FC84AE78B1B6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low)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B03DD702-E178-0B44-ADB9-583F7BC5B23B}"/>
              </a:ext>
            </a:extLst>
          </p:cNvPr>
          <p:cNvGrpSpPr/>
          <p:nvPr/>
        </p:nvGrpSpPr>
        <p:grpSpPr>
          <a:xfrm>
            <a:off x="7975507" y="1990713"/>
            <a:ext cx="689493" cy="473592"/>
            <a:chOff x="3388920" y="1493320"/>
            <a:chExt cx="881743" cy="605643"/>
          </a:xfrm>
        </p:grpSpPr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3BDC3A-BFAE-2943-B649-1F6A7FCC0740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2BBC0DF8-5243-4744-9286-0BA3A0D50BC0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Process</a:t>
              </a:r>
            </a:p>
          </p:txBody>
        </p: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2D6C931D-4886-0A47-9CCD-229E7A03BC9F}"/>
              </a:ext>
            </a:extLst>
          </p:cNvPr>
          <p:cNvSpPr txBox="1"/>
          <p:nvPr/>
        </p:nvSpPr>
        <p:spPr>
          <a:xfrm>
            <a:off x="8335478" y="280095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24F3C273-1A35-AF4B-8634-DE0084223BF5}"/>
              </a:ext>
            </a:extLst>
          </p:cNvPr>
          <p:cNvGrpSpPr/>
          <p:nvPr/>
        </p:nvGrpSpPr>
        <p:grpSpPr>
          <a:xfrm>
            <a:off x="7387971" y="794985"/>
            <a:ext cx="1911351" cy="279070"/>
            <a:chOff x="7669177" y="2639255"/>
            <a:chExt cx="1911351" cy="279070"/>
          </a:xfrm>
        </p:grpSpPr>
        <p:cxnSp>
          <p:nvCxnSpPr>
            <p:cNvPr id="217" name="Straight Arrow Connector 216">
              <a:extLst>
                <a:ext uri="{FF2B5EF4-FFF2-40B4-BE49-F238E27FC236}">
                  <a16:creationId xmlns:a16="http://schemas.microsoft.com/office/drawing/2014/main" id="{8E8F3848-FD12-1D4D-B5B4-6FA1CD5837AD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A90B4236-4E33-5647-AA71-E5344CDA5C1D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(unlabeled)</a:t>
              </a: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A52B51F8-F450-5C41-947C-3A0C3E456717}"/>
              </a:ext>
            </a:extLst>
          </p:cNvPr>
          <p:cNvGrpSpPr/>
          <p:nvPr/>
        </p:nvGrpSpPr>
        <p:grpSpPr>
          <a:xfrm>
            <a:off x="7681555" y="3356104"/>
            <a:ext cx="1277395" cy="279070"/>
            <a:chOff x="7654370" y="3402665"/>
            <a:chExt cx="1277395" cy="279070"/>
          </a:xfrm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57D47017-1AD3-C04D-B1A3-44C20B8BA8A4}"/>
                </a:ext>
              </a:extLst>
            </p:cNvPr>
            <p:cNvSpPr/>
            <p:nvPr/>
          </p:nvSpPr>
          <p:spPr>
            <a:xfrm>
              <a:off x="7654370" y="3414322"/>
              <a:ext cx="292503" cy="236659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TextBox 220">
              <a:extLst>
                <a:ext uri="{FF2B5EF4-FFF2-40B4-BE49-F238E27FC236}">
                  <a16:creationId xmlns:a16="http://schemas.microsoft.com/office/drawing/2014/main" id="{E0F76C66-FE39-4643-A1AF-871F2F5E507D}"/>
                </a:ext>
              </a:extLst>
            </p:cNvPr>
            <p:cNvSpPr txBox="1"/>
            <p:nvPr/>
          </p:nvSpPr>
          <p:spPr>
            <a:xfrm>
              <a:off x="7949150" y="3402665"/>
              <a:ext cx="982615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Attacker zone</a:t>
              </a:r>
              <a:endParaRPr lang="en-US" sz="1000" b="0" dirty="0"/>
            </a:p>
          </p:txBody>
        </p:sp>
      </p:grpSp>
    </p:spTree>
    <p:extLst>
      <p:ext uri="{BB962C8B-B14F-4D97-AF65-F5344CB8AC3E}">
        <p14:creationId xmlns:p14="http://schemas.microsoft.com/office/powerpoint/2010/main" val="50211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11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B122D5-8372-144E-ADAB-02DE3554D2DA}"/>
              </a:ext>
            </a:extLst>
          </p:cNvPr>
          <p:cNvSpPr txBox="1"/>
          <p:nvPr/>
        </p:nvSpPr>
        <p:spPr>
          <a:xfrm>
            <a:off x="3624599" y="2012693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334A6B6-E1B8-3C4E-9F56-18CC7991267F}"/>
              </a:ext>
            </a:extLst>
          </p:cNvPr>
          <p:cNvGrpSpPr/>
          <p:nvPr/>
        </p:nvGrpSpPr>
        <p:grpSpPr>
          <a:xfrm>
            <a:off x="4675814" y="3053342"/>
            <a:ext cx="881743" cy="605643"/>
            <a:chOff x="3388920" y="1493320"/>
            <a:chExt cx="881743" cy="60564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267FD18-BBDD-4348-B922-E8EF9C6F8C5A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15F16D-0723-FC4E-A0B8-1F6833893BE3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390929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Write</a:t>
              </a:r>
            </a:p>
            <a:p>
              <a:pPr algn="ctr"/>
              <a:r>
                <a:rPr lang="en-US" sz="1000" dirty="0"/>
                <a:t>list</a:t>
              </a:r>
              <a:endParaRPr lang="en-US" sz="1000" b="0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9FDD89-4DCF-1546-913D-D22145FD0962}"/>
              </a:ext>
            </a:extLst>
          </p:cNvPr>
          <p:cNvGrpSpPr/>
          <p:nvPr/>
        </p:nvGrpSpPr>
        <p:grpSpPr>
          <a:xfrm>
            <a:off x="4678298" y="1955006"/>
            <a:ext cx="881743" cy="605643"/>
            <a:chOff x="3388920" y="1493320"/>
            <a:chExt cx="881743" cy="60564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76B6447-1349-584E-AD16-9016FF0F5B4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DA064A-C20C-D947-ABC4-7AA193EB1D2B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Read </a:t>
              </a:r>
            </a:p>
            <a:p>
              <a:pPr algn="ctr"/>
              <a:r>
                <a:rPr lang="en-US" sz="1000" b="0" dirty="0"/>
                <a:t>list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2550713" y="1957244"/>
            <a:ext cx="746444" cy="605643"/>
            <a:chOff x="952096" y="1708043"/>
            <a:chExt cx="746444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52096" y="1708043"/>
              <a:ext cx="746444" cy="605643"/>
              <a:chOff x="3440473" y="1493320"/>
              <a:chExt cx="746444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40473" y="1662017"/>
                <a:ext cx="746444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Employee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1299119" y="2212457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3E82516-7F68-3A47-B9C5-8FCDE4A2ED42}"/>
              </a:ext>
            </a:extLst>
          </p:cNvPr>
          <p:cNvCxnSpPr>
            <a:cxnSpLocks/>
            <a:stCxn id="32" idx="0"/>
            <a:endCxn id="14" idx="4"/>
          </p:cNvCxnSpPr>
          <p:nvPr/>
        </p:nvCxnSpPr>
        <p:spPr>
          <a:xfrm flipV="1">
            <a:off x="2938611" y="2562887"/>
            <a:ext cx="1422" cy="600869"/>
          </a:xfrm>
          <a:prstGeom prst="straightConnector1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5CB161ED-BA12-3A4B-A817-2F6E4B81F674}"/>
              </a:ext>
            </a:extLst>
          </p:cNvPr>
          <p:cNvCxnSpPr>
            <a:cxnSpLocks/>
            <a:stCxn id="25" idx="7"/>
          </p:cNvCxnSpPr>
          <p:nvPr/>
        </p:nvCxnSpPr>
        <p:spPr>
          <a:xfrm rot="16200000" flipH="1">
            <a:off x="6225308" y="1187377"/>
            <a:ext cx="49930" cy="1762577"/>
          </a:xfrm>
          <a:prstGeom prst="curvedConnector3">
            <a:avLst>
              <a:gd name="adj1" fmla="val -231156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7CF4D12-54E1-6C4C-B5AE-CFA48952F927}"/>
              </a:ext>
            </a:extLst>
          </p:cNvPr>
          <p:cNvCxnSpPr>
            <a:cxnSpLocks/>
            <a:endCxn id="25" idx="5"/>
          </p:cNvCxnSpPr>
          <p:nvPr/>
        </p:nvCxnSpPr>
        <p:spPr>
          <a:xfrm rot="5400000">
            <a:off x="6219945" y="1560338"/>
            <a:ext cx="60658" cy="1762577"/>
          </a:xfrm>
          <a:prstGeom prst="curvedConnector3">
            <a:avLst>
              <a:gd name="adj1" fmla="val 319631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1F212DA8-7815-2344-BE1F-2E4C14499EBF}"/>
              </a:ext>
            </a:extLst>
          </p:cNvPr>
          <p:cNvCxnSpPr>
            <a:cxnSpLocks/>
            <a:stCxn id="14" idx="0"/>
            <a:endCxn id="25" idx="0"/>
          </p:cNvCxnSpPr>
          <p:nvPr/>
        </p:nvCxnSpPr>
        <p:spPr>
          <a:xfrm rot="5400000" flipH="1" flipV="1">
            <a:off x="4028483" y="866556"/>
            <a:ext cx="2238" cy="2179138"/>
          </a:xfrm>
          <a:prstGeom prst="curvedConnector3">
            <a:avLst>
              <a:gd name="adj1" fmla="val 17212556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7D66C4C9-F976-EC4A-9096-E4ADF27A3052}"/>
              </a:ext>
            </a:extLst>
          </p:cNvPr>
          <p:cNvCxnSpPr>
            <a:cxnSpLocks/>
            <a:stCxn id="25" idx="1"/>
            <a:endCxn id="14" idx="7"/>
          </p:cNvCxnSpPr>
          <p:nvPr/>
        </p:nvCxnSpPr>
        <p:spPr>
          <a:xfrm rot="16200000" flipH="1" flipV="1">
            <a:off x="4028483" y="1205064"/>
            <a:ext cx="2238" cy="1679509"/>
          </a:xfrm>
          <a:prstGeom prst="curvedConnector3">
            <a:avLst>
              <a:gd name="adj1" fmla="val -4361081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B38C3F3C-01C4-404E-A623-339CFA46D705}"/>
              </a:ext>
            </a:extLst>
          </p:cNvPr>
          <p:cNvSpPr txBox="1"/>
          <p:nvPr/>
        </p:nvSpPr>
        <p:spPr>
          <a:xfrm>
            <a:off x="2893925" y="2809174"/>
            <a:ext cx="12262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AppCode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E0D2CCB-0CC5-2D49-A868-301778BE30C0}"/>
              </a:ext>
            </a:extLst>
          </p:cNvPr>
          <p:cNvSpPr txBox="1"/>
          <p:nvPr/>
        </p:nvSpPr>
        <p:spPr>
          <a:xfrm>
            <a:off x="3476872" y="1327699"/>
            <a:ext cx="1401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Request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FA72F6-508F-124A-B639-0274057C13F2}"/>
              </a:ext>
            </a:extLst>
          </p:cNvPr>
          <p:cNvSpPr txBox="1"/>
          <p:nvPr/>
        </p:nvSpPr>
        <p:spPr>
          <a:xfrm>
            <a:off x="5776860" y="1698665"/>
            <a:ext cx="14035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Request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EDC5DFB-89F7-F64A-AF01-D9F6139542AD}"/>
              </a:ext>
            </a:extLst>
          </p:cNvPr>
          <p:cNvSpPr txBox="1"/>
          <p:nvPr/>
        </p:nvSpPr>
        <p:spPr>
          <a:xfrm>
            <a:off x="5491689" y="2614074"/>
            <a:ext cx="1985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PatientList: C (H)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-377153" y="391543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81C571E-90FB-2F4B-AB28-3CD5F5E050AE}"/>
              </a:ext>
            </a:extLst>
          </p:cNvPr>
          <p:cNvSpPr txBox="1"/>
          <p:nvPr/>
        </p:nvSpPr>
        <p:spPr>
          <a:xfrm>
            <a:off x="3317393" y="1715270"/>
            <a:ext cx="1991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PatientList: C (H)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0AD2ED-C397-B14B-84AB-A9F5189B25BD}"/>
              </a:ext>
            </a:extLst>
          </p:cNvPr>
          <p:cNvSpPr txBox="1"/>
          <p:nvPr/>
        </p:nvSpPr>
        <p:spPr>
          <a:xfrm>
            <a:off x="3096222" y="2462902"/>
            <a:ext cx="13870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ModifiedList: C (H)</a:t>
            </a:r>
          </a:p>
        </p:txBody>
      </p: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79AD3DB6-0152-604C-8EBB-C31377D2773C}"/>
              </a:ext>
            </a:extLst>
          </p:cNvPr>
          <p:cNvCxnSpPr>
            <a:cxnSpLocks/>
            <a:stCxn id="14" idx="6"/>
            <a:endCxn id="22" idx="1"/>
          </p:cNvCxnSpPr>
          <p:nvPr/>
        </p:nvCxnSpPr>
        <p:spPr>
          <a:xfrm>
            <a:off x="3293323" y="2260066"/>
            <a:ext cx="1573549" cy="881970"/>
          </a:xfrm>
          <a:prstGeom prst="curvedConnector2">
            <a:avLst/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3584552" y="3273111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3F360322-D803-E14F-9F7B-C188FB7391D5}"/>
              </a:ext>
            </a:extLst>
          </p:cNvPr>
          <p:cNvCxnSpPr>
            <a:cxnSpLocks/>
            <a:stCxn id="25" idx="0"/>
            <a:endCxn id="121" idx="2"/>
          </p:cNvCxnSpPr>
          <p:nvPr/>
        </p:nvCxnSpPr>
        <p:spPr>
          <a:xfrm flipH="1" flipV="1">
            <a:off x="5117793" y="1310499"/>
            <a:ext cx="1378" cy="644507"/>
          </a:xfrm>
          <a:prstGeom prst="straightConnector1">
            <a:avLst/>
          </a:prstGeom>
          <a:ln w="15875">
            <a:solidFill>
              <a:srgbClr val="FF0000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Oval 128">
            <a:extLst>
              <a:ext uri="{FF2B5EF4-FFF2-40B4-BE49-F238E27FC236}">
                <a16:creationId xmlns:a16="http://schemas.microsoft.com/office/drawing/2014/main" id="{EAEBB7D9-D713-274C-A72B-7E30D366FECE}"/>
              </a:ext>
            </a:extLst>
          </p:cNvPr>
          <p:cNvSpPr/>
          <p:nvPr/>
        </p:nvSpPr>
        <p:spPr>
          <a:xfrm>
            <a:off x="3087007" y="2033542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21C21D-CA5F-3749-A5EC-52E8C5CDE060}"/>
              </a:ext>
            </a:extLst>
          </p:cNvPr>
          <p:cNvSpPr txBox="1"/>
          <p:nvPr/>
        </p:nvSpPr>
        <p:spPr>
          <a:xfrm>
            <a:off x="1261770" y="4304320"/>
            <a:ext cx="3091241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b="0" dirty="0"/>
              <a:t>After label propagation</a:t>
            </a:r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BF6BF384-E04E-C14F-9AF0-DBE8B293A0BA}"/>
              </a:ext>
            </a:extLst>
          </p:cNvPr>
          <p:cNvGrpSpPr/>
          <p:nvPr/>
        </p:nvGrpSpPr>
        <p:grpSpPr>
          <a:xfrm>
            <a:off x="937941" y="3023344"/>
            <a:ext cx="881743" cy="605643"/>
            <a:chOff x="3388920" y="1493320"/>
            <a:chExt cx="881743" cy="605643"/>
          </a:xfrm>
        </p:grpSpPr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0DD1769-9B37-5142-B9F1-8E3355A1F3FF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2C8B1927-6941-AB4D-B7B2-BD14BE49D463}"/>
                </a:ext>
              </a:extLst>
            </p:cNvPr>
            <p:cNvSpPr txBox="1"/>
            <p:nvPr/>
          </p:nvSpPr>
          <p:spPr>
            <a:xfrm>
              <a:off x="3388920" y="1666835"/>
              <a:ext cx="881743" cy="3299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Authorise</a:t>
              </a:r>
            </a:p>
          </p:txBody>
        </p:sp>
      </p:grp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0C822A99-6BEB-3842-8257-EC6AC4A2C6F7}"/>
              </a:ext>
            </a:extLst>
          </p:cNvPr>
          <p:cNvCxnSpPr>
            <a:cxnSpLocks/>
            <a:stCxn id="32" idx="1"/>
            <a:endCxn id="132" idx="6"/>
          </p:cNvCxnSpPr>
          <p:nvPr/>
        </p:nvCxnSpPr>
        <p:spPr>
          <a:xfrm flipH="1">
            <a:off x="1732104" y="3322590"/>
            <a:ext cx="799689" cy="3576"/>
          </a:xfrm>
          <a:prstGeom prst="straightConnector1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D6972EA8-5CC9-584A-B146-47798A75F061}"/>
              </a:ext>
            </a:extLst>
          </p:cNvPr>
          <p:cNvCxnSpPr>
            <a:cxnSpLocks/>
            <a:stCxn id="132" idx="7"/>
            <a:endCxn id="14" idx="3"/>
          </p:cNvCxnSpPr>
          <p:nvPr/>
        </p:nvCxnSpPr>
        <p:spPr>
          <a:xfrm flipV="1">
            <a:off x="1628628" y="2474193"/>
            <a:ext cx="1061590" cy="637845"/>
          </a:xfrm>
          <a:prstGeom prst="straightConnector1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B3154D99-3C01-AE4C-B609-DA2ACD835638}"/>
              </a:ext>
            </a:extLst>
          </p:cNvPr>
          <p:cNvGrpSpPr/>
          <p:nvPr/>
        </p:nvGrpSpPr>
        <p:grpSpPr>
          <a:xfrm>
            <a:off x="6649508" y="2062153"/>
            <a:ext cx="985221" cy="482614"/>
            <a:chOff x="-51739" y="1080695"/>
            <a:chExt cx="985221" cy="482614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79400C9-6B4D-F949-8D69-DA2F1103F196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2502FD41-A3E0-E143-AA78-926475029976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144" name="Rectangle 143">
                  <a:extLst>
                    <a:ext uri="{FF2B5EF4-FFF2-40B4-BE49-F238E27FC236}">
                      <a16:creationId xmlns:a16="http://schemas.microsoft.com/office/drawing/2014/main" id="{BF439751-DC31-8947-BB8B-1DA58A502959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145" name="TextBox 144">
                  <a:extLst>
                    <a:ext uri="{FF2B5EF4-FFF2-40B4-BE49-F238E27FC236}">
                      <a16:creationId xmlns:a16="http://schemas.microsoft.com/office/drawing/2014/main" id="{FD03E910-4F55-E441-8801-026B843B4B1F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dirty="0"/>
                    <a:t>Hospital DS</a:t>
                  </a:r>
                  <a:endParaRPr lang="en-US" sz="1000" b="0" dirty="0"/>
                </a:p>
              </p:txBody>
            </p:sp>
          </p:grp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B6367794-8891-2446-BDB9-67678C49F674}"/>
                  </a:ext>
                </a:extLst>
              </p:cNvPr>
              <p:cNvSpPr/>
              <p:nvPr/>
            </p:nvSpPr>
            <p:spPr>
              <a:xfrm>
                <a:off x="1546063" y="875909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2E6F0F26-4B23-934C-9D33-3A4FB1AC5A44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4FF7E3A5-F3C8-9547-9F41-28CFDCA06DAD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75" name="Curved Connector 174">
            <a:extLst>
              <a:ext uri="{FF2B5EF4-FFF2-40B4-BE49-F238E27FC236}">
                <a16:creationId xmlns:a16="http://schemas.microsoft.com/office/drawing/2014/main" id="{19C122D0-AE98-2740-8359-75912FFF354B}"/>
              </a:ext>
            </a:extLst>
          </p:cNvPr>
          <p:cNvCxnSpPr>
            <a:cxnSpLocks/>
            <a:stCxn id="22" idx="6"/>
            <a:endCxn id="144" idx="2"/>
          </p:cNvCxnSpPr>
          <p:nvPr/>
        </p:nvCxnSpPr>
        <p:spPr>
          <a:xfrm flipV="1">
            <a:off x="5469977" y="2417884"/>
            <a:ext cx="1672142" cy="938280"/>
          </a:xfrm>
          <a:prstGeom prst="curvedConnector2">
            <a:avLst/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5CB42D59-471A-DD4A-BB0D-36F6E2C1F65C}"/>
              </a:ext>
            </a:extLst>
          </p:cNvPr>
          <p:cNvSpPr txBox="1"/>
          <p:nvPr/>
        </p:nvSpPr>
        <p:spPr>
          <a:xfrm>
            <a:off x="5249785" y="2908151"/>
            <a:ext cx="15212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ModifiedList: C (H)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34780DA6-FB65-C244-8BFB-E82ED07E0FFE}"/>
              </a:ext>
            </a:extLst>
          </p:cNvPr>
          <p:cNvSpPr txBox="1"/>
          <p:nvPr/>
        </p:nvSpPr>
        <p:spPr>
          <a:xfrm>
            <a:off x="1851338" y="3093534"/>
            <a:ext cx="675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Policy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A0A970C-D5FF-6B4A-B4C9-AD13CBF49BEC}"/>
              </a:ext>
            </a:extLst>
          </p:cNvPr>
          <p:cNvSpPr txBox="1"/>
          <p:nvPr/>
        </p:nvSpPr>
        <p:spPr>
          <a:xfrm>
            <a:off x="1290192" y="2519060"/>
            <a:ext cx="10305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Permissions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AA7226F-FDBA-4C47-A206-44271E9B32CE}"/>
              </a:ext>
            </a:extLst>
          </p:cNvPr>
          <p:cNvGrpSpPr/>
          <p:nvPr/>
        </p:nvGrpSpPr>
        <p:grpSpPr>
          <a:xfrm>
            <a:off x="2463686" y="3098368"/>
            <a:ext cx="933198" cy="506792"/>
            <a:chOff x="2382714" y="2479087"/>
            <a:chExt cx="933198" cy="506792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FECD0E81-9AEE-534B-868A-ACA91064CA47}"/>
                </a:ext>
              </a:extLst>
            </p:cNvPr>
            <p:cNvGrpSpPr/>
            <p:nvPr/>
          </p:nvGrpSpPr>
          <p:grpSpPr>
            <a:xfrm>
              <a:off x="2434169" y="2479087"/>
              <a:ext cx="881743" cy="506792"/>
              <a:chOff x="953661" y="3813881"/>
              <a:chExt cx="881743" cy="506792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0ADF2C1E-51C5-4048-AF9B-A009FA2892E2}"/>
                  </a:ext>
                </a:extLst>
              </p:cNvPr>
              <p:cNvGrpSpPr/>
              <p:nvPr/>
            </p:nvGrpSpPr>
            <p:grpSpPr>
              <a:xfrm>
                <a:off x="953661" y="3879269"/>
                <a:ext cx="881743" cy="441404"/>
                <a:chOff x="6853223" y="1493320"/>
                <a:chExt cx="881743" cy="441404"/>
              </a:xfrm>
            </p:grpSpPr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2BF32CB7-0893-7D4A-BAB5-7BC940DB5FE5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813636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8E4D7BAE-6F8B-444D-9348-E862CA68B671}"/>
                    </a:ext>
                  </a:extLst>
                </p:cNvPr>
                <p:cNvSpPr txBox="1"/>
                <p:nvPr/>
              </p:nvSpPr>
              <p:spPr>
                <a:xfrm>
                  <a:off x="6853223" y="1524679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HospitalApp</a:t>
                  </a:r>
                </a:p>
              </p:txBody>
            </p:sp>
          </p:grpSp>
          <p:sp>
            <p:nvSpPr>
              <p:cNvPr id="37" name="Block Arc 36">
                <a:extLst>
                  <a:ext uri="{FF2B5EF4-FFF2-40B4-BE49-F238E27FC236}">
                    <a16:creationId xmlns:a16="http://schemas.microsoft.com/office/drawing/2014/main" id="{5CC7B9B8-54C0-CB4F-AD50-4D2D861D2310}"/>
                  </a:ext>
                </a:extLst>
              </p:cNvPr>
              <p:cNvSpPr/>
              <p:nvPr/>
            </p:nvSpPr>
            <p:spPr>
              <a:xfrm rot="10800000">
                <a:off x="1309846" y="3813881"/>
                <a:ext cx="136780" cy="135252"/>
              </a:xfrm>
              <a:prstGeom prst="blockArc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85" name="Block Arc 184">
              <a:extLst>
                <a:ext uri="{FF2B5EF4-FFF2-40B4-BE49-F238E27FC236}">
                  <a16:creationId xmlns:a16="http://schemas.microsoft.com/office/drawing/2014/main" id="{42A40694-039B-2F4E-89C3-E54660685BA7}"/>
                </a:ext>
              </a:extLst>
            </p:cNvPr>
            <p:cNvSpPr/>
            <p:nvPr/>
          </p:nvSpPr>
          <p:spPr>
            <a:xfrm rot="5400000">
              <a:off x="2381950" y="2635840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186" name="Oval 185">
            <a:extLst>
              <a:ext uri="{FF2B5EF4-FFF2-40B4-BE49-F238E27FC236}">
                <a16:creationId xmlns:a16="http://schemas.microsoft.com/office/drawing/2014/main" id="{86263C43-9C54-2341-9698-91CE10631465}"/>
              </a:ext>
            </a:extLst>
          </p:cNvPr>
          <p:cNvSpPr/>
          <p:nvPr/>
        </p:nvSpPr>
        <p:spPr>
          <a:xfrm>
            <a:off x="2680544" y="2391116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7" name="Block Arc 186">
            <a:extLst>
              <a:ext uri="{FF2B5EF4-FFF2-40B4-BE49-F238E27FC236}">
                <a16:creationId xmlns:a16="http://schemas.microsoft.com/office/drawing/2014/main" id="{402CA04A-5EC5-9440-8BEA-19AB37614AE1}"/>
              </a:ext>
            </a:extLst>
          </p:cNvPr>
          <p:cNvSpPr/>
          <p:nvPr/>
        </p:nvSpPr>
        <p:spPr>
          <a:xfrm rot="16200000">
            <a:off x="3213393" y="2192501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8" name="Block Arc 187">
            <a:extLst>
              <a:ext uri="{FF2B5EF4-FFF2-40B4-BE49-F238E27FC236}">
                <a16:creationId xmlns:a16="http://schemas.microsoft.com/office/drawing/2014/main" id="{6A34F2FF-4AF1-624C-95DD-76FC40017E1B}"/>
              </a:ext>
            </a:extLst>
          </p:cNvPr>
          <p:cNvSpPr/>
          <p:nvPr/>
        </p:nvSpPr>
        <p:spPr>
          <a:xfrm>
            <a:off x="6939143" y="2348769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954CDD8-7AE5-5B4A-8238-05D2D69D36F0}"/>
              </a:ext>
            </a:extLst>
          </p:cNvPr>
          <p:cNvSpPr txBox="1"/>
          <p:nvPr/>
        </p:nvSpPr>
        <p:spPr>
          <a:xfrm>
            <a:off x="5103294" y="1450366"/>
            <a:ext cx="13841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11. PatientList: C (H)</a:t>
            </a:r>
          </a:p>
        </p:txBody>
      </p:sp>
      <p:sp>
        <p:nvSpPr>
          <p:cNvPr id="190" name="Block Arc 189">
            <a:extLst>
              <a:ext uri="{FF2B5EF4-FFF2-40B4-BE49-F238E27FC236}">
                <a16:creationId xmlns:a16="http://schemas.microsoft.com/office/drawing/2014/main" id="{63F8373B-8369-F44A-A487-6CD94735BA59}"/>
              </a:ext>
            </a:extLst>
          </p:cNvPr>
          <p:cNvSpPr/>
          <p:nvPr/>
        </p:nvSpPr>
        <p:spPr>
          <a:xfrm rot="13455572">
            <a:off x="1559411" y="3058053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2A7026C0-2C15-8949-8D8E-E2788413590F}"/>
              </a:ext>
            </a:extLst>
          </p:cNvPr>
          <p:cNvSpPr/>
          <p:nvPr/>
        </p:nvSpPr>
        <p:spPr>
          <a:xfrm>
            <a:off x="1580163" y="3395075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92" name="Curved Connector 191">
            <a:extLst>
              <a:ext uri="{FF2B5EF4-FFF2-40B4-BE49-F238E27FC236}">
                <a16:creationId xmlns:a16="http://schemas.microsoft.com/office/drawing/2014/main" id="{3BB2A03B-427E-0F4E-AFB6-7629A08D5D70}"/>
              </a:ext>
            </a:extLst>
          </p:cNvPr>
          <p:cNvCxnSpPr>
            <a:cxnSpLocks/>
            <a:stCxn id="200" idx="0"/>
          </p:cNvCxnSpPr>
          <p:nvPr/>
        </p:nvCxnSpPr>
        <p:spPr>
          <a:xfrm rot="5400000" flipH="1" flipV="1">
            <a:off x="2294480" y="1327392"/>
            <a:ext cx="5916" cy="1268197"/>
          </a:xfrm>
          <a:prstGeom prst="curvedConnector3">
            <a:avLst>
              <a:gd name="adj1" fmla="val 5463320"/>
            </a:avLst>
          </a:prstGeom>
          <a:ln w="15875">
            <a:solidFill>
              <a:schemeClr val="tx1"/>
            </a:solidFill>
            <a:prstDash val="solid"/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" name="TextBox 192">
            <a:extLst>
              <a:ext uri="{FF2B5EF4-FFF2-40B4-BE49-F238E27FC236}">
                <a16:creationId xmlns:a16="http://schemas.microsoft.com/office/drawing/2014/main" id="{596A6C40-EB7C-754A-A86D-B18967D08374}"/>
              </a:ext>
            </a:extLst>
          </p:cNvPr>
          <p:cNvSpPr txBox="1"/>
          <p:nvPr/>
        </p:nvSpPr>
        <p:spPr>
          <a:xfrm>
            <a:off x="1716765" y="1399807"/>
            <a:ext cx="13765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8. PatientList: C (H) </a:t>
            </a:r>
          </a:p>
        </p:txBody>
      </p: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529D1F7-8136-724F-B5AD-0476374C928F}"/>
              </a:ext>
            </a:extLst>
          </p:cNvPr>
          <p:cNvGrpSpPr/>
          <p:nvPr/>
        </p:nvGrpSpPr>
        <p:grpSpPr>
          <a:xfrm>
            <a:off x="1170729" y="1926384"/>
            <a:ext cx="985221" cy="482614"/>
            <a:chOff x="-51739" y="1080695"/>
            <a:chExt cx="985221" cy="482614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ED5DCB86-B497-324D-8DEE-5B87CD812C1C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198" name="Group 197">
                <a:extLst>
                  <a:ext uri="{FF2B5EF4-FFF2-40B4-BE49-F238E27FC236}">
                    <a16:creationId xmlns:a16="http://schemas.microsoft.com/office/drawing/2014/main" id="{111A0F1C-F53D-334B-B4F5-BF07D50D1207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200" name="Rectangle 199">
                  <a:extLst>
                    <a:ext uri="{FF2B5EF4-FFF2-40B4-BE49-F238E27FC236}">
                      <a16:creationId xmlns:a16="http://schemas.microsoft.com/office/drawing/2014/main" id="{6A1BBF72-5B9A-9E4D-BF00-21EE1CA81913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201" name="TextBox 200">
                  <a:extLst>
                    <a:ext uri="{FF2B5EF4-FFF2-40B4-BE49-F238E27FC236}">
                      <a16:creationId xmlns:a16="http://schemas.microsoft.com/office/drawing/2014/main" id="{DAEE429E-4EC8-F74B-9C46-44B0492F927C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dirty="0"/>
                    <a:t>DropBox</a:t>
                  </a:r>
                  <a:endParaRPr lang="en-US" sz="1000" b="0" dirty="0"/>
                </a:p>
              </p:txBody>
            </p:sp>
          </p:grpSp>
          <p:sp>
            <p:nvSpPr>
              <p:cNvPr id="199" name="Oval 198">
                <a:extLst>
                  <a:ext uri="{FF2B5EF4-FFF2-40B4-BE49-F238E27FC236}">
                    <a16:creationId xmlns:a16="http://schemas.microsoft.com/office/drawing/2014/main" id="{5A7989D5-87AE-3549-83F9-F34FE55F3FF4}"/>
                  </a:ext>
                </a:extLst>
              </p:cNvPr>
              <p:cNvSpPr/>
              <p:nvPr/>
            </p:nvSpPr>
            <p:spPr>
              <a:xfrm>
                <a:off x="1556909" y="665391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82B90F5D-2E85-7E49-AF3B-6567F92124A3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BD2BE8F9-AF66-7340-8B92-13176CAB50E2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A3559F9-360D-9346-9B3D-80F33EA340A6}"/>
              </a:ext>
            </a:extLst>
          </p:cNvPr>
          <p:cNvSpPr txBox="1"/>
          <p:nvPr/>
        </p:nvSpPr>
        <p:spPr>
          <a:xfrm>
            <a:off x="4181518" y="355697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920512E9-1F6F-5D4F-B181-4481A1366EF6}"/>
              </a:ext>
            </a:extLst>
          </p:cNvPr>
          <p:cNvSpPr/>
          <p:nvPr/>
        </p:nvSpPr>
        <p:spPr>
          <a:xfrm>
            <a:off x="4545819" y="639407"/>
            <a:ext cx="1168198" cy="828897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DC70BF8-1FE0-0B4D-AA68-2814E66D8A3F}"/>
              </a:ext>
            </a:extLst>
          </p:cNvPr>
          <p:cNvGrpSpPr/>
          <p:nvPr/>
        </p:nvGrpSpPr>
        <p:grpSpPr>
          <a:xfrm>
            <a:off x="4676921" y="709802"/>
            <a:ext cx="881743" cy="605643"/>
            <a:chOff x="3388920" y="1493320"/>
            <a:chExt cx="881743" cy="605643"/>
          </a:xfrm>
        </p:grpSpPr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25E37E7B-7414-6341-9B48-6F8CF960A27F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FF99C126-3B4E-744B-B0ED-4717FA7BDBC9}"/>
                </a:ext>
              </a:extLst>
            </p:cNvPr>
            <p:cNvSpPr txBox="1"/>
            <p:nvPr/>
          </p:nvSpPr>
          <p:spPr>
            <a:xfrm>
              <a:off x="3388920" y="1683972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Attacker</a:t>
              </a: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D93C96C-CD29-1440-9023-08BE2C0F2AB0}"/>
              </a:ext>
            </a:extLst>
          </p:cNvPr>
          <p:cNvGrpSpPr/>
          <p:nvPr/>
        </p:nvGrpSpPr>
        <p:grpSpPr>
          <a:xfrm>
            <a:off x="7371978" y="1047358"/>
            <a:ext cx="1911351" cy="279070"/>
            <a:chOff x="7669177" y="2639255"/>
            <a:chExt cx="1911351" cy="279070"/>
          </a:xfrm>
        </p:grpSpPr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933CA133-7A88-DF44-A0DD-D9F6259ED3CB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6EB59C7D-F3C7-6747-AC98-18BDBE87FC61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high)</a:t>
              </a:r>
            </a:p>
          </p:txBody>
        </p: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311461A9-B926-004C-A5FD-7EFC78B13496}"/>
              </a:ext>
            </a:extLst>
          </p:cNvPr>
          <p:cNvGrpSpPr/>
          <p:nvPr/>
        </p:nvGrpSpPr>
        <p:grpSpPr>
          <a:xfrm>
            <a:off x="7879247" y="1552011"/>
            <a:ext cx="985356" cy="279070"/>
            <a:chOff x="7820420" y="2080045"/>
            <a:chExt cx="985356" cy="279070"/>
          </a:xfrm>
        </p:grpSpPr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656D0EAF-D9C6-3742-A751-5F1BB5472D60}"/>
                </a:ext>
              </a:extLst>
            </p:cNvPr>
            <p:cNvSpPr txBox="1"/>
            <p:nvPr/>
          </p:nvSpPr>
          <p:spPr>
            <a:xfrm>
              <a:off x="7870232" y="2080045"/>
              <a:ext cx="935544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source</a:t>
              </a:r>
              <a:endParaRPr lang="en-US" sz="1000" b="0" dirty="0"/>
            </a:p>
          </p:txBody>
        </p:sp>
        <p:sp>
          <p:nvSpPr>
            <p:cNvPr id="159" name="Block Arc 158">
              <a:extLst>
                <a:ext uri="{FF2B5EF4-FFF2-40B4-BE49-F238E27FC236}">
                  <a16:creationId xmlns:a16="http://schemas.microsoft.com/office/drawing/2014/main" id="{AD5124DE-F02D-B04B-89B1-47D7945AAB89}"/>
                </a:ext>
              </a:extLst>
            </p:cNvPr>
            <p:cNvSpPr/>
            <p:nvPr/>
          </p:nvSpPr>
          <p:spPr>
            <a:xfrm rot="16200000">
              <a:off x="7819656" y="214625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05D5DF87-8BE6-634B-AE4E-CF78F389E570}"/>
              </a:ext>
            </a:extLst>
          </p:cNvPr>
          <p:cNvGrpSpPr/>
          <p:nvPr/>
        </p:nvGrpSpPr>
        <p:grpSpPr>
          <a:xfrm>
            <a:off x="7878392" y="1766970"/>
            <a:ext cx="925723" cy="279070"/>
            <a:chOff x="7929421" y="1698860"/>
            <a:chExt cx="925723" cy="279070"/>
          </a:xfrm>
        </p:grpSpPr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F73BEB49-4BE9-D643-8899-005D42FF8275}"/>
                </a:ext>
              </a:extLst>
            </p:cNvPr>
            <p:cNvSpPr/>
            <p:nvPr/>
          </p:nvSpPr>
          <p:spPr>
            <a:xfrm>
              <a:off x="7929421" y="1782343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67718643-C5D5-6E4C-9ED3-C8D3987B262A}"/>
                </a:ext>
              </a:extLst>
            </p:cNvPr>
            <p:cNvSpPr txBox="1"/>
            <p:nvPr/>
          </p:nvSpPr>
          <p:spPr>
            <a:xfrm>
              <a:off x="7974605" y="1698860"/>
              <a:ext cx="880539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target</a:t>
              </a:r>
              <a:endParaRPr lang="en-US" sz="1000" b="0" dirty="0"/>
            </a:p>
          </p:txBody>
        </p:sp>
      </p:grpSp>
      <p:sp>
        <p:nvSpPr>
          <p:cNvPr id="173" name="TextBox 172">
            <a:extLst>
              <a:ext uri="{FF2B5EF4-FFF2-40B4-BE49-F238E27FC236}">
                <a16:creationId xmlns:a16="http://schemas.microsoft.com/office/drawing/2014/main" id="{F7A91907-475B-2F41-A207-76586E57F976}"/>
              </a:ext>
            </a:extLst>
          </p:cNvPr>
          <p:cNvSpPr txBox="1"/>
          <p:nvPr/>
        </p:nvSpPr>
        <p:spPr>
          <a:xfrm>
            <a:off x="7545266" y="578696"/>
            <a:ext cx="1596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Asset: objective (priority)</a:t>
            </a: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8B34C260-9C40-464B-98D5-6613652E3122}"/>
              </a:ext>
            </a:extLst>
          </p:cNvPr>
          <p:cNvSpPr/>
          <p:nvPr/>
        </p:nvSpPr>
        <p:spPr>
          <a:xfrm>
            <a:off x="7530777" y="578695"/>
            <a:ext cx="1588248" cy="3056480"/>
          </a:xfrm>
          <a:prstGeom prst="rect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7644274B-3313-1B4A-AA12-6DC8E0A9C184}"/>
              </a:ext>
            </a:extLst>
          </p:cNvPr>
          <p:cNvGrpSpPr/>
          <p:nvPr/>
        </p:nvGrpSpPr>
        <p:grpSpPr>
          <a:xfrm>
            <a:off x="7822554" y="2877435"/>
            <a:ext cx="1002411" cy="554482"/>
            <a:chOff x="6849137" y="1121646"/>
            <a:chExt cx="1002411" cy="554482"/>
          </a:xfrm>
        </p:grpSpPr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398B96C4-4C03-0E42-93A3-517CE2937D7E}"/>
                </a:ext>
              </a:extLst>
            </p:cNvPr>
            <p:cNvGrpSpPr/>
            <p:nvPr/>
          </p:nvGrpSpPr>
          <p:grpSpPr>
            <a:xfrm>
              <a:off x="6909471" y="1233772"/>
              <a:ext cx="881743" cy="442356"/>
              <a:chOff x="6800107" y="1493320"/>
              <a:chExt cx="881743" cy="442356"/>
            </a:xfrm>
          </p:grpSpPr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4CC5DCC3-00FC-3C49-A063-8ABA01C60621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205" name="TextBox 204">
                <a:extLst>
                  <a:ext uri="{FF2B5EF4-FFF2-40B4-BE49-F238E27FC236}">
                    <a16:creationId xmlns:a16="http://schemas.microsoft.com/office/drawing/2014/main" id="{B70321D4-F8BB-F54F-A0EB-C25F5BF5FE25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store</a:t>
                </a:r>
              </a:p>
            </p:txBody>
          </p:sp>
        </p:grp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871248D6-6B43-2444-A905-A979AC910F57}"/>
                </a:ext>
              </a:extLst>
            </p:cNvPr>
            <p:cNvSpPr/>
            <p:nvPr/>
          </p:nvSpPr>
          <p:spPr>
            <a:xfrm>
              <a:off x="7699513" y="1121646"/>
              <a:ext cx="152035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6977F33E-F684-4846-A0FE-57A72303F5E2}"/>
                </a:ext>
              </a:extLst>
            </p:cNvPr>
            <p:cNvSpPr/>
            <p:nvPr/>
          </p:nvSpPr>
          <p:spPr>
            <a:xfrm>
              <a:off x="6849137" y="112164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6C33C589-6DB6-7143-8A5E-C91CBD842E65}"/>
              </a:ext>
            </a:extLst>
          </p:cNvPr>
          <p:cNvGrpSpPr/>
          <p:nvPr/>
        </p:nvGrpSpPr>
        <p:grpSpPr>
          <a:xfrm>
            <a:off x="7882888" y="2508143"/>
            <a:ext cx="881743" cy="410045"/>
            <a:chOff x="6796549" y="1454407"/>
            <a:chExt cx="881743" cy="410045"/>
          </a:xfrm>
        </p:grpSpPr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15390829-8EE8-7E41-A819-EAB165737E9F}"/>
                </a:ext>
              </a:extLst>
            </p:cNvPr>
            <p:cNvSpPr/>
            <p:nvPr/>
          </p:nvSpPr>
          <p:spPr>
            <a:xfrm>
              <a:off x="6869875" y="1493320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51C7E0D5-34DA-6941-9B4F-7D1DB247E9AF}"/>
                </a:ext>
              </a:extLst>
            </p:cNvPr>
            <p:cNvSpPr txBox="1"/>
            <p:nvPr/>
          </p:nvSpPr>
          <p:spPr>
            <a:xfrm>
              <a:off x="6796549" y="145440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External entity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20FE509D-13DD-E047-AF70-200E4EE569DC}"/>
              </a:ext>
            </a:extLst>
          </p:cNvPr>
          <p:cNvGrpSpPr/>
          <p:nvPr/>
        </p:nvGrpSpPr>
        <p:grpSpPr>
          <a:xfrm>
            <a:off x="7387971" y="1291234"/>
            <a:ext cx="1911351" cy="279070"/>
            <a:chOff x="7669177" y="2639255"/>
            <a:chExt cx="1911351" cy="279070"/>
          </a:xfrm>
        </p:grpSpPr>
        <p:cxnSp>
          <p:nvCxnSpPr>
            <p:cNvPr id="210" name="Straight Arrow Connector 209">
              <a:extLst>
                <a:ext uri="{FF2B5EF4-FFF2-40B4-BE49-F238E27FC236}">
                  <a16:creationId xmlns:a16="http://schemas.microsoft.com/office/drawing/2014/main" id="{364D18C3-EC69-8644-9A06-48C7C4047205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lgDashDot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40B149DF-B5A4-B340-AFC4-FC84AE78B1B6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low)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B03DD702-E178-0B44-ADB9-583F7BC5B23B}"/>
              </a:ext>
            </a:extLst>
          </p:cNvPr>
          <p:cNvGrpSpPr/>
          <p:nvPr/>
        </p:nvGrpSpPr>
        <p:grpSpPr>
          <a:xfrm>
            <a:off x="7975507" y="1990713"/>
            <a:ext cx="689493" cy="473592"/>
            <a:chOff x="3388920" y="1493320"/>
            <a:chExt cx="881743" cy="605643"/>
          </a:xfrm>
        </p:grpSpPr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3BDC3A-BFAE-2943-B649-1F6A7FCC0740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2BBC0DF8-5243-4744-9286-0BA3A0D50BC0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Process</a:t>
              </a:r>
            </a:p>
          </p:txBody>
        </p: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2D6C931D-4886-0A47-9CCD-229E7A03BC9F}"/>
              </a:ext>
            </a:extLst>
          </p:cNvPr>
          <p:cNvSpPr txBox="1"/>
          <p:nvPr/>
        </p:nvSpPr>
        <p:spPr>
          <a:xfrm>
            <a:off x="8335478" y="280095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24F3C273-1A35-AF4B-8634-DE0084223BF5}"/>
              </a:ext>
            </a:extLst>
          </p:cNvPr>
          <p:cNvGrpSpPr/>
          <p:nvPr/>
        </p:nvGrpSpPr>
        <p:grpSpPr>
          <a:xfrm>
            <a:off x="7387971" y="794985"/>
            <a:ext cx="1911351" cy="279070"/>
            <a:chOff x="7669177" y="2639255"/>
            <a:chExt cx="1911351" cy="279070"/>
          </a:xfrm>
        </p:grpSpPr>
        <p:cxnSp>
          <p:nvCxnSpPr>
            <p:cNvPr id="217" name="Straight Arrow Connector 216">
              <a:extLst>
                <a:ext uri="{FF2B5EF4-FFF2-40B4-BE49-F238E27FC236}">
                  <a16:creationId xmlns:a16="http://schemas.microsoft.com/office/drawing/2014/main" id="{8E8F3848-FD12-1D4D-B5B4-6FA1CD5837AD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A90B4236-4E33-5647-AA71-E5344CDA5C1D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(unlabeled)</a:t>
              </a: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A52B51F8-F450-5C41-947C-3A0C3E456717}"/>
              </a:ext>
            </a:extLst>
          </p:cNvPr>
          <p:cNvGrpSpPr/>
          <p:nvPr/>
        </p:nvGrpSpPr>
        <p:grpSpPr>
          <a:xfrm>
            <a:off x="7681555" y="3356104"/>
            <a:ext cx="1277395" cy="279070"/>
            <a:chOff x="7654370" y="3402665"/>
            <a:chExt cx="1277395" cy="279070"/>
          </a:xfrm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57D47017-1AD3-C04D-B1A3-44C20B8BA8A4}"/>
                </a:ext>
              </a:extLst>
            </p:cNvPr>
            <p:cNvSpPr/>
            <p:nvPr/>
          </p:nvSpPr>
          <p:spPr>
            <a:xfrm>
              <a:off x="7654370" y="3414322"/>
              <a:ext cx="292503" cy="236659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TextBox 220">
              <a:extLst>
                <a:ext uri="{FF2B5EF4-FFF2-40B4-BE49-F238E27FC236}">
                  <a16:creationId xmlns:a16="http://schemas.microsoft.com/office/drawing/2014/main" id="{E0F76C66-FE39-4643-A1AF-871F2F5E507D}"/>
                </a:ext>
              </a:extLst>
            </p:cNvPr>
            <p:cNvSpPr txBox="1"/>
            <p:nvPr/>
          </p:nvSpPr>
          <p:spPr>
            <a:xfrm>
              <a:off x="7949150" y="3402665"/>
              <a:ext cx="982615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Attacker zone</a:t>
              </a:r>
              <a:endParaRPr lang="en-US" sz="1000" b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66357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12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B122D5-8372-144E-ADAB-02DE3554D2DA}"/>
              </a:ext>
            </a:extLst>
          </p:cNvPr>
          <p:cNvSpPr txBox="1"/>
          <p:nvPr/>
        </p:nvSpPr>
        <p:spPr>
          <a:xfrm>
            <a:off x="3005473" y="1970157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334A6B6-E1B8-3C4E-9F56-18CC7991267F}"/>
              </a:ext>
            </a:extLst>
          </p:cNvPr>
          <p:cNvGrpSpPr/>
          <p:nvPr/>
        </p:nvGrpSpPr>
        <p:grpSpPr>
          <a:xfrm>
            <a:off x="4136624" y="3008587"/>
            <a:ext cx="881743" cy="605643"/>
            <a:chOff x="3388920" y="1493320"/>
            <a:chExt cx="881743" cy="60564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267FD18-BBDD-4348-B922-E8EF9C6F8C5A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15F16D-0723-FC4E-A0B8-1F6833893BE3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390929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Write</a:t>
              </a:r>
            </a:p>
            <a:p>
              <a:pPr algn="ctr"/>
              <a:r>
                <a:rPr lang="en-US" sz="1000" dirty="0"/>
                <a:t>list</a:t>
              </a:r>
              <a:endParaRPr lang="en-US" sz="1000" b="0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9FDD89-4DCF-1546-913D-D22145FD0962}"/>
              </a:ext>
            </a:extLst>
          </p:cNvPr>
          <p:cNvGrpSpPr/>
          <p:nvPr/>
        </p:nvGrpSpPr>
        <p:grpSpPr>
          <a:xfrm>
            <a:off x="4059172" y="1912470"/>
            <a:ext cx="881743" cy="605643"/>
            <a:chOff x="3388920" y="1493320"/>
            <a:chExt cx="881743" cy="60564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76B6447-1349-584E-AD16-9016FF0F5B4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DA064A-C20C-D947-ABC4-7AA193EB1D2B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Read </a:t>
              </a:r>
            </a:p>
            <a:p>
              <a:pPr algn="ctr"/>
              <a:r>
                <a:rPr lang="en-US" sz="1000" b="0" dirty="0"/>
                <a:t>list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2345460" y="1914340"/>
            <a:ext cx="746444" cy="605643"/>
            <a:chOff x="952096" y="1708043"/>
            <a:chExt cx="746444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52096" y="1708043"/>
              <a:ext cx="746444" cy="605643"/>
              <a:chOff x="3440473" y="1493320"/>
              <a:chExt cx="746444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40473" y="1662017"/>
                <a:ext cx="746444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Employee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1299119" y="2202409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3E82516-7F68-3A47-B9C5-8FCDE4A2ED42}"/>
              </a:ext>
            </a:extLst>
          </p:cNvPr>
          <p:cNvCxnSpPr>
            <a:cxnSpLocks/>
            <a:stCxn id="32" idx="0"/>
            <a:endCxn id="14" idx="4"/>
          </p:cNvCxnSpPr>
          <p:nvPr/>
        </p:nvCxnSpPr>
        <p:spPr>
          <a:xfrm flipH="1" flipV="1">
            <a:off x="2734780" y="2519983"/>
            <a:ext cx="11391" cy="642419"/>
          </a:xfrm>
          <a:prstGeom prst="straightConnector1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5CB161ED-BA12-3A4B-A817-2F6E4B81F674}"/>
              </a:ext>
            </a:extLst>
          </p:cNvPr>
          <p:cNvCxnSpPr>
            <a:cxnSpLocks/>
            <a:stCxn id="25" idx="7"/>
            <a:endCxn id="144" idx="0"/>
          </p:cNvCxnSpPr>
          <p:nvPr/>
        </p:nvCxnSpPr>
        <p:spPr>
          <a:xfrm rot="16200000" flipH="1">
            <a:off x="5883850" y="867173"/>
            <a:ext cx="57006" cy="2324989"/>
          </a:xfrm>
          <a:prstGeom prst="curvedConnector3">
            <a:avLst>
              <a:gd name="adj1" fmla="val -556598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7CF4D12-54E1-6C4C-B5AE-CFA48952F927}"/>
              </a:ext>
            </a:extLst>
          </p:cNvPr>
          <p:cNvCxnSpPr>
            <a:cxnSpLocks/>
            <a:stCxn id="144" idx="2"/>
            <a:endCxn id="121" idx="6"/>
          </p:cNvCxnSpPr>
          <p:nvPr/>
        </p:nvCxnSpPr>
        <p:spPr>
          <a:xfrm rot="5400000">
            <a:off x="6247796" y="2033287"/>
            <a:ext cx="484502" cy="1169603"/>
          </a:xfrm>
          <a:prstGeom prst="curvedConnector2">
            <a:avLst/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1F212DA8-7815-2344-BE1F-2E4C14499EBF}"/>
              </a:ext>
            </a:extLst>
          </p:cNvPr>
          <p:cNvCxnSpPr>
            <a:cxnSpLocks/>
            <a:stCxn id="14" idx="0"/>
            <a:endCxn id="25" idx="0"/>
          </p:cNvCxnSpPr>
          <p:nvPr/>
        </p:nvCxnSpPr>
        <p:spPr>
          <a:xfrm rot="5400000" flipH="1" flipV="1">
            <a:off x="3616477" y="1030773"/>
            <a:ext cx="1870" cy="1765265"/>
          </a:xfrm>
          <a:prstGeom prst="curvedConnector3">
            <a:avLst>
              <a:gd name="adj1" fmla="val 17698021"/>
            </a:avLst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7D66C4C9-F976-EC4A-9096-E4ADF27A3052}"/>
              </a:ext>
            </a:extLst>
          </p:cNvPr>
          <p:cNvCxnSpPr>
            <a:cxnSpLocks/>
            <a:stCxn id="25" idx="1"/>
            <a:endCxn id="14" idx="7"/>
          </p:cNvCxnSpPr>
          <p:nvPr/>
        </p:nvCxnSpPr>
        <p:spPr>
          <a:xfrm rot="16200000" flipH="1" flipV="1">
            <a:off x="3616477" y="1369281"/>
            <a:ext cx="1870" cy="1265636"/>
          </a:xfrm>
          <a:prstGeom prst="curvedConnector3">
            <a:avLst>
              <a:gd name="adj1" fmla="val -16967594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47D30EF6-E367-4342-A322-03C57977A883}"/>
              </a:ext>
            </a:extLst>
          </p:cNvPr>
          <p:cNvCxnSpPr>
            <a:cxnSpLocks/>
            <a:stCxn id="46" idx="0"/>
            <a:endCxn id="14" idx="1"/>
          </p:cNvCxnSpPr>
          <p:nvPr/>
        </p:nvCxnSpPr>
        <p:spPr>
          <a:xfrm rot="5400000" flipH="1" flipV="1">
            <a:off x="1846998" y="1441487"/>
            <a:ext cx="76419" cy="1199515"/>
          </a:xfrm>
          <a:prstGeom prst="curvedConnector3">
            <a:avLst>
              <a:gd name="adj1" fmla="val 515203"/>
            </a:avLst>
          </a:prstGeom>
          <a:ln w="15875">
            <a:solidFill>
              <a:schemeClr val="tx1"/>
            </a:solidFill>
            <a:prstDash val="lgDashDotDot"/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B38C3F3C-01C4-404E-A623-339CFA46D705}"/>
              </a:ext>
            </a:extLst>
          </p:cNvPr>
          <p:cNvSpPr txBox="1"/>
          <p:nvPr/>
        </p:nvSpPr>
        <p:spPr>
          <a:xfrm>
            <a:off x="2796759" y="2797505"/>
            <a:ext cx="12262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AppCode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E0D2CCB-0CC5-2D49-A868-301778BE30C0}"/>
              </a:ext>
            </a:extLst>
          </p:cNvPr>
          <p:cNvSpPr txBox="1"/>
          <p:nvPr/>
        </p:nvSpPr>
        <p:spPr>
          <a:xfrm>
            <a:off x="3123164" y="1335783"/>
            <a:ext cx="10366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Request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FA72F6-508F-124A-B639-0274057C13F2}"/>
              </a:ext>
            </a:extLst>
          </p:cNvPr>
          <p:cNvSpPr txBox="1"/>
          <p:nvPr/>
        </p:nvSpPr>
        <p:spPr>
          <a:xfrm>
            <a:off x="5509499" y="1433203"/>
            <a:ext cx="14035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Request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EDC5DFB-89F7-F64A-AF01-D9F6139542AD}"/>
              </a:ext>
            </a:extLst>
          </p:cNvPr>
          <p:cNvSpPr txBox="1"/>
          <p:nvPr/>
        </p:nvSpPr>
        <p:spPr>
          <a:xfrm>
            <a:off x="4987444" y="2019500"/>
            <a:ext cx="10619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PatientList_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-377153" y="391543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81C571E-90FB-2F4B-AB28-3CD5F5E050AE}"/>
              </a:ext>
            </a:extLst>
          </p:cNvPr>
          <p:cNvSpPr txBox="1"/>
          <p:nvPr/>
        </p:nvSpPr>
        <p:spPr>
          <a:xfrm>
            <a:off x="3157230" y="1769474"/>
            <a:ext cx="13879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8. PatientList_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0AD2ED-C397-B14B-84AB-A9F5189B25BD}"/>
              </a:ext>
            </a:extLst>
          </p:cNvPr>
          <p:cNvSpPr txBox="1"/>
          <p:nvPr/>
        </p:nvSpPr>
        <p:spPr>
          <a:xfrm>
            <a:off x="3419892" y="2631873"/>
            <a:ext cx="14713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ModifiedList: C (H)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DFE28E0-9B8B-614B-A221-63A2E97CFED3}"/>
              </a:ext>
            </a:extLst>
          </p:cNvPr>
          <p:cNvSpPr txBox="1"/>
          <p:nvPr/>
        </p:nvSpPr>
        <p:spPr>
          <a:xfrm>
            <a:off x="1398556" y="1444624"/>
            <a:ext cx="13765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PatientList_</a:t>
            </a:r>
          </a:p>
          <a:p>
            <a:endParaRPr lang="en-US" sz="1000" dirty="0"/>
          </a:p>
        </p:txBody>
      </p: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79AD3DB6-0152-604C-8EBB-C31377D2773C}"/>
              </a:ext>
            </a:extLst>
          </p:cNvPr>
          <p:cNvCxnSpPr>
            <a:cxnSpLocks/>
            <a:stCxn id="14" idx="6"/>
            <a:endCxn id="22" idx="1"/>
          </p:cNvCxnSpPr>
          <p:nvPr/>
        </p:nvCxnSpPr>
        <p:spPr>
          <a:xfrm>
            <a:off x="3088070" y="2217162"/>
            <a:ext cx="1239612" cy="880119"/>
          </a:xfrm>
          <a:prstGeom prst="curvedConnector2">
            <a:avLst/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2959075" y="3552265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4F89C26E-4202-294F-B5B1-359055023C9C}"/>
              </a:ext>
            </a:extLst>
          </p:cNvPr>
          <p:cNvGrpSpPr/>
          <p:nvPr/>
        </p:nvGrpSpPr>
        <p:grpSpPr>
          <a:xfrm>
            <a:off x="792839" y="2041389"/>
            <a:ext cx="985221" cy="482614"/>
            <a:chOff x="-51739" y="1080695"/>
            <a:chExt cx="985221" cy="48261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A548A4-332C-5242-927F-7F05E43FC3D6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125659-492C-3846-BB1F-1446DA6AAFDF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C830C33-3519-404B-B34E-ADEF189DC29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636474-D6C5-0445-B3CE-4754E45F503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dirty="0"/>
                    <a:t>DropBox</a:t>
                  </a:r>
                  <a:endParaRPr lang="en-US" sz="1000" b="0" dirty="0"/>
                </a:p>
              </p:txBody>
            </p:sp>
          </p:grp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328BC930-DBCB-9640-BE6B-33719F3621A5}"/>
                  </a:ext>
                </a:extLst>
              </p:cNvPr>
              <p:cNvSpPr/>
              <p:nvPr/>
            </p:nvSpPr>
            <p:spPr>
              <a:xfrm>
                <a:off x="1556909" y="665391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8BCE785A-C04E-374A-89CD-FC1101B52F2F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2D34A917-6704-404A-84CD-B96CD37FA49C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3F360322-D803-E14F-9F7B-C188FB7391D5}"/>
              </a:ext>
            </a:extLst>
          </p:cNvPr>
          <p:cNvCxnSpPr>
            <a:cxnSpLocks/>
            <a:stCxn id="25" idx="0"/>
            <a:endCxn id="165" idx="4"/>
          </p:cNvCxnSpPr>
          <p:nvPr/>
        </p:nvCxnSpPr>
        <p:spPr>
          <a:xfrm flipH="1" flipV="1">
            <a:off x="4497801" y="1331799"/>
            <a:ext cx="2244" cy="580671"/>
          </a:xfrm>
          <a:prstGeom prst="straightConnector1">
            <a:avLst/>
          </a:prstGeom>
          <a:ln w="15875">
            <a:solidFill>
              <a:schemeClr val="accent2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Oval 128">
            <a:extLst>
              <a:ext uri="{FF2B5EF4-FFF2-40B4-BE49-F238E27FC236}">
                <a16:creationId xmlns:a16="http://schemas.microsoft.com/office/drawing/2014/main" id="{EAEBB7D9-D713-274C-A72B-7E30D366FECE}"/>
              </a:ext>
            </a:extLst>
          </p:cNvPr>
          <p:cNvSpPr/>
          <p:nvPr/>
        </p:nvSpPr>
        <p:spPr>
          <a:xfrm>
            <a:off x="2881754" y="1990638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21C21D-CA5F-3749-A5EC-52E8C5CDE060}"/>
              </a:ext>
            </a:extLst>
          </p:cNvPr>
          <p:cNvSpPr txBox="1"/>
          <p:nvPr/>
        </p:nvSpPr>
        <p:spPr>
          <a:xfrm>
            <a:off x="1261770" y="4304320"/>
            <a:ext cx="5678423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b="0" dirty="0"/>
              <a:t>After label propagation on alternative graph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9C5678-5230-FC41-86A4-BE0FC51C03D2}"/>
              </a:ext>
            </a:extLst>
          </p:cNvPr>
          <p:cNvSpPr txBox="1"/>
          <p:nvPr/>
        </p:nvSpPr>
        <p:spPr>
          <a:xfrm>
            <a:off x="1024692" y="2439763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BF6BF384-E04E-C14F-9AF0-DBE8B293A0BA}"/>
              </a:ext>
            </a:extLst>
          </p:cNvPr>
          <p:cNvGrpSpPr/>
          <p:nvPr/>
        </p:nvGrpSpPr>
        <p:grpSpPr>
          <a:xfrm>
            <a:off x="844895" y="3026201"/>
            <a:ext cx="881743" cy="605643"/>
            <a:chOff x="3388920" y="1493320"/>
            <a:chExt cx="881743" cy="605643"/>
          </a:xfrm>
        </p:grpSpPr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0DD1769-9B37-5142-B9F1-8E3355A1F3FF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2C8B1927-6941-AB4D-B7B2-BD14BE49D463}"/>
                </a:ext>
              </a:extLst>
            </p:cNvPr>
            <p:cNvSpPr txBox="1"/>
            <p:nvPr/>
          </p:nvSpPr>
          <p:spPr>
            <a:xfrm>
              <a:off x="3388920" y="1666835"/>
              <a:ext cx="881743" cy="3299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Authorise</a:t>
              </a:r>
            </a:p>
          </p:txBody>
        </p:sp>
      </p:grp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0C822A99-6BEB-3842-8257-EC6AC4A2C6F7}"/>
              </a:ext>
            </a:extLst>
          </p:cNvPr>
          <p:cNvCxnSpPr>
            <a:cxnSpLocks/>
            <a:stCxn id="32" idx="1"/>
            <a:endCxn id="132" idx="6"/>
          </p:cNvCxnSpPr>
          <p:nvPr/>
        </p:nvCxnSpPr>
        <p:spPr>
          <a:xfrm flipH="1">
            <a:off x="1639058" y="3321236"/>
            <a:ext cx="700295" cy="7787"/>
          </a:xfrm>
          <a:prstGeom prst="straightConnector1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D6972EA8-5CC9-584A-B146-47798A75F061}"/>
              </a:ext>
            </a:extLst>
          </p:cNvPr>
          <p:cNvCxnSpPr>
            <a:cxnSpLocks/>
            <a:stCxn id="132" idx="7"/>
            <a:endCxn id="14" idx="3"/>
          </p:cNvCxnSpPr>
          <p:nvPr/>
        </p:nvCxnSpPr>
        <p:spPr>
          <a:xfrm flipV="1">
            <a:off x="1535582" y="2431289"/>
            <a:ext cx="949383" cy="683606"/>
          </a:xfrm>
          <a:prstGeom prst="straightConnector1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Curved Connector 174">
            <a:extLst>
              <a:ext uri="{FF2B5EF4-FFF2-40B4-BE49-F238E27FC236}">
                <a16:creationId xmlns:a16="http://schemas.microsoft.com/office/drawing/2014/main" id="{19C122D0-AE98-2740-8359-75912FFF354B}"/>
              </a:ext>
            </a:extLst>
          </p:cNvPr>
          <p:cNvCxnSpPr>
            <a:cxnSpLocks/>
            <a:stCxn id="22" idx="6"/>
            <a:endCxn id="144" idx="2"/>
          </p:cNvCxnSpPr>
          <p:nvPr/>
        </p:nvCxnSpPr>
        <p:spPr>
          <a:xfrm flipV="1">
            <a:off x="4930787" y="2375837"/>
            <a:ext cx="2144061" cy="935572"/>
          </a:xfrm>
          <a:prstGeom prst="curvedConnector2">
            <a:avLst/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5CB42D59-471A-DD4A-BB0D-36F6E2C1F65C}"/>
              </a:ext>
            </a:extLst>
          </p:cNvPr>
          <p:cNvSpPr txBox="1"/>
          <p:nvPr/>
        </p:nvSpPr>
        <p:spPr>
          <a:xfrm>
            <a:off x="5018367" y="3368009"/>
            <a:ext cx="15212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11. ModifiedList: C (H)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34780DA6-FB65-C244-8BFB-E82ED07E0FFE}"/>
              </a:ext>
            </a:extLst>
          </p:cNvPr>
          <p:cNvSpPr txBox="1"/>
          <p:nvPr/>
        </p:nvSpPr>
        <p:spPr>
          <a:xfrm>
            <a:off x="1707734" y="3062449"/>
            <a:ext cx="6751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Policy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A0A970C-D5FF-6B4A-B4C9-AD13CBF49BEC}"/>
              </a:ext>
            </a:extLst>
          </p:cNvPr>
          <p:cNvSpPr txBox="1"/>
          <p:nvPr/>
        </p:nvSpPr>
        <p:spPr>
          <a:xfrm>
            <a:off x="1211886" y="2489003"/>
            <a:ext cx="10305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Permissions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AA7226F-FDBA-4C47-A206-44271E9B32CE}"/>
              </a:ext>
            </a:extLst>
          </p:cNvPr>
          <p:cNvGrpSpPr/>
          <p:nvPr/>
        </p:nvGrpSpPr>
        <p:grpSpPr>
          <a:xfrm>
            <a:off x="2281294" y="3097014"/>
            <a:ext cx="923150" cy="506792"/>
            <a:chOff x="2392762" y="2479087"/>
            <a:chExt cx="923150" cy="506792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FECD0E81-9AEE-534B-868A-ACA91064CA47}"/>
                </a:ext>
              </a:extLst>
            </p:cNvPr>
            <p:cNvGrpSpPr/>
            <p:nvPr/>
          </p:nvGrpSpPr>
          <p:grpSpPr>
            <a:xfrm>
              <a:off x="2434169" y="2479087"/>
              <a:ext cx="881743" cy="506792"/>
              <a:chOff x="953661" y="3813881"/>
              <a:chExt cx="881743" cy="506792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0ADF2C1E-51C5-4048-AF9B-A009FA2892E2}"/>
                  </a:ext>
                </a:extLst>
              </p:cNvPr>
              <p:cNvGrpSpPr/>
              <p:nvPr/>
            </p:nvGrpSpPr>
            <p:grpSpPr>
              <a:xfrm>
                <a:off x="953661" y="3879269"/>
                <a:ext cx="881743" cy="441404"/>
                <a:chOff x="6853223" y="1493320"/>
                <a:chExt cx="881743" cy="441404"/>
              </a:xfrm>
            </p:grpSpPr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2BF32CB7-0893-7D4A-BAB5-7BC940DB5FE5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813636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8E4D7BAE-6F8B-444D-9348-E862CA68B671}"/>
                    </a:ext>
                  </a:extLst>
                </p:cNvPr>
                <p:cNvSpPr txBox="1"/>
                <p:nvPr/>
              </p:nvSpPr>
              <p:spPr>
                <a:xfrm>
                  <a:off x="6853223" y="1524679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HospitalApp</a:t>
                  </a:r>
                </a:p>
              </p:txBody>
            </p:sp>
          </p:grpSp>
          <p:sp>
            <p:nvSpPr>
              <p:cNvPr id="37" name="Block Arc 36">
                <a:extLst>
                  <a:ext uri="{FF2B5EF4-FFF2-40B4-BE49-F238E27FC236}">
                    <a16:creationId xmlns:a16="http://schemas.microsoft.com/office/drawing/2014/main" id="{5CC7B9B8-54C0-CB4F-AD50-4D2D861D2310}"/>
                  </a:ext>
                </a:extLst>
              </p:cNvPr>
              <p:cNvSpPr/>
              <p:nvPr/>
            </p:nvSpPr>
            <p:spPr>
              <a:xfrm rot="10800000">
                <a:off x="1309846" y="3813881"/>
                <a:ext cx="136780" cy="135252"/>
              </a:xfrm>
              <a:prstGeom prst="blockArc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85" name="Block Arc 184">
              <a:extLst>
                <a:ext uri="{FF2B5EF4-FFF2-40B4-BE49-F238E27FC236}">
                  <a16:creationId xmlns:a16="http://schemas.microsoft.com/office/drawing/2014/main" id="{42A40694-039B-2F4E-89C3-E54660685BA7}"/>
                </a:ext>
              </a:extLst>
            </p:cNvPr>
            <p:cNvSpPr/>
            <p:nvPr/>
          </p:nvSpPr>
          <p:spPr>
            <a:xfrm rot="5400000">
              <a:off x="2391998" y="2635840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186" name="Oval 185">
            <a:extLst>
              <a:ext uri="{FF2B5EF4-FFF2-40B4-BE49-F238E27FC236}">
                <a16:creationId xmlns:a16="http://schemas.microsoft.com/office/drawing/2014/main" id="{86263C43-9C54-2341-9698-91CE10631465}"/>
              </a:ext>
            </a:extLst>
          </p:cNvPr>
          <p:cNvSpPr/>
          <p:nvPr/>
        </p:nvSpPr>
        <p:spPr>
          <a:xfrm>
            <a:off x="2485339" y="2338164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7" name="Block Arc 186">
            <a:extLst>
              <a:ext uri="{FF2B5EF4-FFF2-40B4-BE49-F238E27FC236}">
                <a16:creationId xmlns:a16="http://schemas.microsoft.com/office/drawing/2014/main" id="{402CA04A-5EC5-9440-8BEA-19AB37614AE1}"/>
              </a:ext>
            </a:extLst>
          </p:cNvPr>
          <p:cNvSpPr/>
          <p:nvPr/>
        </p:nvSpPr>
        <p:spPr>
          <a:xfrm rot="16200000">
            <a:off x="3008140" y="2149597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73C7EAC-FC69-5C48-B07E-5855576938EF}"/>
              </a:ext>
            </a:extLst>
          </p:cNvPr>
          <p:cNvGrpSpPr/>
          <p:nvPr/>
        </p:nvGrpSpPr>
        <p:grpSpPr>
          <a:xfrm>
            <a:off x="6582237" y="2020106"/>
            <a:ext cx="985221" cy="482614"/>
            <a:chOff x="5777817" y="1944442"/>
            <a:chExt cx="985221" cy="482614"/>
          </a:xfrm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B3154D99-3C01-AE4C-B609-DA2ACD835638}"/>
                </a:ext>
              </a:extLst>
            </p:cNvPr>
            <p:cNvGrpSpPr/>
            <p:nvPr/>
          </p:nvGrpSpPr>
          <p:grpSpPr>
            <a:xfrm>
              <a:off x="5777817" y="1944442"/>
              <a:ext cx="985221" cy="482614"/>
              <a:chOff x="-51739" y="1080695"/>
              <a:chExt cx="985221" cy="482614"/>
            </a:xfrm>
          </p:grpSpPr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C79400C9-6B4D-F949-8D69-DA2F1103F196}"/>
                  </a:ext>
                </a:extLst>
              </p:cNvPr>
              <p:cNvGrpSpPr/>
              <p:nvPr/>
            </p:nvGrpSpPr>
            <p:grpSpPr>
              <a:xfrm>
                <a:off x="0" y="1118759"/>
                <a:ext cx="881743" cy="442356"/>
                <a:chOff x="1152830" y="657915"/>
                <a:chExt cx="881743" cy="442356"/>
              </a:xfrm>
            </p:grpSpPr>
            <p:grpSp>
              <p:nvGrpSpPr>
                <p:cNvPr id="142" name="Group 141">
                  <a:extLst>
                    <a:ext uri="{FF2B5EF4-FFF2-40B4-BE49-F238E27FC236}">
                      <a16:creationId xmlns:a16="http://schemas.microsoft.com/office/drawing/2014/main" id="{2502FD41-A3E0-E143-AA78-926475029976}"/>
                    </a:ext>
                  </a:extLst>
                </p:cNvPr>
                <p:cNvGrpSpPr/>
                <p:nvPr/>
              </p:nvGrpSpPr>
              <p:grpSpPr>
                <a:xfrm>
                  <a:off x="1152830" y="657915"/>
                  <a:ext cx="881743" cy="442356"/>
                  <a:chOff x="6800107" y="1493320"/>
                  <a:chExt cx="881743" cy="442356"/>
                </a:xfrm>
              </p:grpSpPr>
              <p:sp>
                <p:nvSpPr>
                  <p:cNvPr id="144" name="Rectangle 143">
                    <a:extLst>
                      <a:ext uri="{FF2B5EF4-FFF2-40B4-BE49-F238E27FC236}">
                        <a16:creationId xmlns:a16="http://schemas.microsoft.com/office/drawing/2014/main" id="{BF439751-DC31-8947-BB8B-1DA58A502959}"/>
                      </a:ext>
                    </a:extLst>
                  </p:cNvPr>
                  <p:cNvSpPr/>
                  <p:nvPr/>
                </p:nvSpPr>
                <p:spPr>
                  <a:xfrm>
                    <a:off x="6869875" y="1493320"/>
                    <a:ext cx="742208" cy="317667"/>
                  </a:xfrm>
                  <a:prstGeom prst="rect">
                    <a:avLst/>
                  </a:prstGeom>
                  <a:noFill/>
                </p:spPr>
                <p:style>
                  <a:lnRef idx="1">
                    <a:schemeClr val="dk1"/>
                  </a:lnRef>
                  <a:fillRef idx="2">
                    <a:schemeClr val="dk1"/>
                  </a:fillRef>
                  <a:effectRef idx="1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 sz="1200">
                      <a:solidFill>
                        <a:schemeClr val="dk1"/>
                      </a:solidFill>
                    </a:endParaRPr>
                  </a:p>
                </p:txBody>
              </p:sp>
              <p:sp>
                <p:nvSpPr>
                  <p:cNvPr id="145" name="TextBox 144">
                    <a:extLst>
                      <a:ext uri="{FF2B5EF4-FFF2-40B4-BE49-F238E27FC236}">
                        <a16:creationId xmlns:a16="http://schemas.microsoft.com/office/drawing/2014/main" id="{FD03E910-4F55-E441-8801-026B843B4B1F}"/>
                      </a:ext>
                    </a:extLst>
                  </p:cNvPr>
                  <p:cNvSpPr txBox="1"/>
                  <p:nvPr/>
                </p:nvSpPr>
                <p:spPr>
                  <a:xfrm>
                    <a:off x="6800107" y="1525631"/>
                    <a:ext cx="881743" cy="410045"/>
                  </a:xfrm>
                  <a:prstGeom prst="rect">
                    <a:avLst/>
                  </a:prstGeom>
                </p:spPr>
                <p:txBody>
                  <a:bodyPr vert="horz" wrap="square" lIns="91440" tIns="45720" rIns="91440" bIns="45720" rtlCol="0" anchor="t" anchorCtr="0">
                    <a:noAutofit/>
                  </a:bodyPr>
                  <a:lstStyle/>
                  <a:p>
                    <a:pPr algn="ctr"/>
                    <a:r>
                      <a:rPr lang="en-US" sz="1000" dirty="0"/>
                      <a:t>Hospital DS</a:t>
                    </a:r>
                    <a:endParaRPr lang="en-US" sz="1000" b="0" dirty="0"/>
                  </a:p>
                </p:txBody>
              </p:sp>
            </p:grpSp>
            <p:sp>
              <p:nvSpPr>
                <p:cNvPr id="143" name="Oval 142">
                  <a:extLst>
                    <a:ext uri="{FF2B5EF4-FFF2-40B4-BE49-F238E27FC236}">
                      <a16:creationId xmlns:a16="http://schemas.microsoft.com/office/drawing/2014/main" id="{B6367794-8891-2446-BDB9-67678C49F674}"/>
                    </a:ext>
                  </a:extLst>
                </p:cNvPr>
                <p:cNvSpPr/>
                <p:nvPr/>
              </p:nvSpPr>
              <p:spPr>
                <a:xfrm>
                  <a:off x="1546063" y="875909"/>
                  <a:ext cx="95276" cy="94433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latin typeface="Helvetica" charset="0"/>
                    <a:ea typeface="Helvetica" charset="0"/>
                    <a:cs typeface="Helvetica" charset="0"/>
                  </a:endParaRPr>
                </a:p>
              </p:txBody>
            </p:sp>
          </p:grp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2E6F0F26-4B23-934C-9D33-3A4FB1AC5A44}"/>
                  </a:ext>
                </a:extLst>
              </p:cNvPr>
              <p:cNvSpPr/>
              <p:nvPr/>
            </p:nvSpPr>
            <p:spPr>
              <a:xfrm>
                <a:off x="-51739" y="1080695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4FF7E3A5-F3C8-9547-9F41-28CFDCA06DAD}"/>
                  </a:ext>
                </a:extLst>
              </p:cNvPr>
              <p:cNvSpPr/>
              <p:nvPr/>
            </p:nvSpPr>
            <p:spPr>
              <a:xfrm>
                <a:off x="780188" y="1090378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8" name="Block Arc 187">
              <a:extLst>
                <a:ext uri="{FF2B5EF4-FFF2-40B4-BE49-F238E27FC236}">
                  <a16:creationId xmlns:a16="http://schemas.microsoft.com/office/drawing/2014/main" id="{6A34F2FF-4AF1-624C-95DD-76FC40017E1B}"/>
                </a:ext>
              </a:extLst>
            </p:cNvPr>
            <p:cNvSpPr/>
            <p:nvPr/>
          </p:nvSpPr>
          <p:spPr>
            <a:xfrm>
              <a:off x="6067452" y="2231058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189" name="TextBox 188">
            <a:extLst>
              <a:ext uri="{FF2B5EF4-FFF2-40B4-BE49-F238E27FC236}">
                <a16:creationId xmlns:a16="http://schemas.microsoft.com/office/drawing/2014/main" id="{5954CDD8-7AE5-5B4A-8238-05D2D69D36F0}"/>
              </a:ext>
            </a:extLst>
          </p:cNvPr>
          <p:cNvSpPr txBox="1"/>
          <p:nvPr/>
        </p:nvSpPr>
        <p:spPr>
          <a:xfrm>
            <a:off x="4453636" y="1509535"/>
            <a:ext cx="13841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12. PatientList_</a:t>
            </a:r>
          </a:p>
        </p:txBody>
      </p:sp>
      <p:sp>
        <p:nvSpPr>
          <p:cNvPr id="190" name="Block Arc 189">
            <a:extLst>
              <a:ext uri="{FF2B5EF4-FFF2-40B4-BE49-F238E27FC236}">
                <a16:creationId xmlns:a16="http://schemas.microsoft.com/office/drawing/2014/main" id="{63F8373B-8369-F44A-A487-6CD94735BA59}"/>
              </a:ext>
            </a:extLst>
          </p:cNvPr>
          <p:cNvSpPr/>
          <p:nvPr/>
        </p:nvSpPr>
        <p:spPr>
          <a:xfrm rot="13455572">
            <a:off x="1466365" y="3060910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2A7026C0-2C15-8949-8D8E-E2788413590F}"/>
              </a:ext>
            </a:extLst>
          </p:cNvPr>
          <p:cNvSpPr/>
          <p:nvPr/>
        </p:nvSpPr>
        <p:spPr>
          <a:xfrm>
            <a:off x="1487117" y="3397932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852DEF9-6A78-2443-93BC-C8941246C4F0}"/>
              </a:ext>
            </a:extLst>
          </p:cNvPr>
          <p:cNvGrpSpPr/>
          <p:nvPr/>
        </p:nvGrpSpPr>
        <p:grpSpPr>
          <a:xfrm>
            <a:off x="5132401" y="2497528"/>
            <a:ext cx="846565" cy="665632"/>
            <a:chOff x="4585535" y="2639602"/>
            <a:chExt cx="846565" cy="665632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5FC859E7-7BCA-BF46-9218-242A7980BC04}"/>
                </a:ext>
              </a:extLst>
            </p:cNvPr>
            <p:cNvGrpSpPr/>
            <p:nvPr/>
          </p:nvGrpSpPr>
          <p:grpSpPr>
            <a:xfrm>
              <a:off x="4585535" y="2699591"/>
              <a:ext cx="846565" cy="605643"/>
              <a:chOff x="3410239" y="1493320"/>
              <a:chExt cx="846565" cy="605643"/>
            </a:xfrm>
          </p:grpSpPr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2E0E3894-6223-3D45-8E69-F035A7FD2F6A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EAE4D611-5756-894B-9188-E862FF3440C7}"/>
                  </a:ext>
                </a:extLst>
              </p:cNvPr>
              <p:cNvSpPr txBox="1"/>
              <p:nvPr/>
            </p:nvSpPr>
            <p:spPr>
              <a:xfrm>
                <a:off x="3410239" y="1666517"/>
                <a:ext cx="846565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dirty="0"/>
                  <a:t>Declassifier</a:t>
                </a:r>
                <a:endParaRPr lang="en-US" sz="1000" b="0" dirty="0"/>
              </a:p>
            </p:txBody>
          </p:sp>
        </p:grp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BB13624E-4074-3147-AECB-ABCEB475C7F7}"/>
                </a:ext>
              </a:extLst>
            </p:cNvPr>
            <p:cNvSpPr/>
            <p:nvPr/>
          </p:nvSpPr>
          <p:spPr>
            <a:xfrm>
              <a:off x="5198338" y="2817501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46" name="Block Arc 145">
              <a:extLst>
                <a:ext uri="{FF2B5EF4-FFF2-40B4-BE49-F238E27FC236}">
                  <a16:creationId xmlns:a16="http://schemas.microsoft.com/office/drawing/2014/main" id="{1ACB2AC4-9090-9740-84A0-DFB2B7B4F699}"/>
                </a:ext>
              </a:extLst>
            </p:cNvPr>
            <p:cNvSpPr/>
            <p:nvPr/>
          </p:nvSpPr>
          <p:spPr>
            <a:xfrm rot="10800000">
              <a:off x="4928602" y="2639602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159" name="Curved Connector 158">
            <a:extLst>
              <a:ext uri="{FF2B5EF4-FFF2-40B4-BE49-F238E27FC236}">
                <a16:creationId xmlns:a16="http://schemas.microsoft.com/office/drawing/2014/main" id="{823F4E4C-22A2-4C4C-B9A4-C1DF1329B876}"/>
              </a:ext>
            </a:extLst>
          </p:cNvPr>
          <p:cNvCxnSpPr>
            <a:cxnSpLocks/>
            <a:stCxn id="121" idx="0"/>
            <a:endCxn id="25" idx="6"/>
          </p:cNvCxnSpPr>
          <p:nvPr/>
        </p:nvCxnSpPr>
        <p:spPr>
          <a:xfrm rot="16200000" flipV="1">
            <a:off x="5031533" y="2037095"/>
            <a:ext cx="342225" cy="698620"/>
          </a:xfrm>
          <a:prstGeom prst="curvedConnector2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5F522D2C-A40E-B142-9831-438BD547FCC5}"/>
              </a:ext>
            </a:extLst>
          </p:cNvPr>
          <p:cNvSpPr txBox="1"/>
          <p:nvPr/>
        </p:nvSpPr>
        <p:spPr>
          <a:xfrm>
            <a:off x="5718785" y="2362987"/>
            <a:ext cx="1991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PatientList: C (H)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F712B27E-90EC-D241-8261-6D874A30F783}"/>
              </a:ext>
            </a:extLst>
          </p:cNvPr>
          <p:cNvSpPr/>
          <p:nvPr/>
        </p:nvSpPr>
        <p:spPr>
          <a:xfrm>
            <a:off x="3915778" y="645713"/>
            <a:ext cx="1168198" cy="828897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3DBB7F9A-4F65-A84A-8CB2-B9C42AE3F4E8}"/>
              </a:ext>
            </a:extLst>
          </p:cNvPr>
          <p:cNvGrpSpPr/>
          <p:nvPr/>
        </p:nvGrpSpPr>
        <p:grpSpPr>
          <a:xfrm>
            <a:off x="4056928" y="726156"/>
            <a:ext cx="881743" cy="605643"/>
            <a:chOff x="3388920" y="1493320"/>
            <a:chExt cx="881743" cy="605643"/>
          </a:xfrm>
        </p:grpSpPr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8ADA0D44-0523-6E49-8D45-57BD7E46E5F0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AADC100B-E182-F944-A53A-399D01CC68B0}"/>
                </a:ext>
              </a:extLst>
            </p:cNvPr>
            <p:cNvSpPr txBox="1"/>
            <p:nvPr/>
          </p:nvSpPr>
          <p:spPr>
            <a:xfrm>
              <a:off x="3388920" y="1683972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Attacker</a:t>
              </a:r>
            </a:p>
          </p:txBody>
        </p: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5BDAE5AC-FC3F-EA4D-B1D1-1B4F85730048}"/>
              </a:ext>
            </a:extLst>
          </p:cNvPr>
          <p:cNvGrpSpPr/>
          <p:nvPr/>
        </p:nvGrpSpPr>
        <p:grpSpPr>
          <a:xfrm>
            <a:off x="7371978" y="1047358"/>
            <a:ext cx="1911351" cy="279070"/>
            <a:chOff x="7669177" y="2639255"/>
            <a:chExt cx="1911351" cy="279070"/>
          </a:xfrm>
        </p:grpSpPr>
        <p:cxnSp>
          <p:nvCxnSpPr>
            <p:cNvPr id="192" name="Straight Arrow Connector 191">
              <a:extLst>
                <a:ext uri="{FF2B5EF4-FFF2-40B4-BE49-F238E27FC236}">
                  <a16:creationId xmlns:a16="http://schemas.microsoft.com/office/drawing/2014/main" id="{BBAA230F-085C-7648-B04B-9CD9CF295364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8011D113-FC3F-0F44-9E67-2D116D361E0E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high)</a:t>
              </a:r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E612426A-85A7-2E47-8745-E8B86BA335D3}"/>
              </a:ext>
            </a:extLst>
          </p:cNvPr>
          <p:cNvGrpSpPr/>
          <p:nvPr/>
        </p:nvGrpSpPr>
        <p:grpSpPr>
          <a:xfrm>
            <a:off x="7879247" y="1552011"/>
            <a:ext cx="985356" cy="279070"/>
            <a:chOff x="7820420" y="2080045"/>
            <a:chExt cx="985356" cy="279070"/>
          </a:xfrm>
        </p:grpSpPr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5D81B28D-8990-734A-8C9B-6FFC47E50F42}"/>
                </a:ext>
              </a:extLst>
            </p:cNvPr>
            <p:cNvSpPr txBox="1"/>
            <p:nvPr/>
          </p:nvSpPr>
          <p:spPr>
            <a:xfrm>
              <a:off x="7870232" y="2080045"/>
              <a:ext cx="935544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source</a:t>
              </a:r>
              <a:endParaRPr lang="en-US" sz="1000" b="0" dirty="0"/>
            </a:p>
          </p:txBody>
        </p:sp>
        <p:sp>
          <p:nvSpPr>
            <p:cNvPr id="196" name="Block Arc 195">
              <a:extLst>
                <a:ext uri="{FF2B5EF4-FFF2-40B4-BE49-F238E27FC236}">
                  <a16:creationId xmlns:a16="http://schemas.microsoft.com/office/drawing/2014/main" id="{56337DA9-510E-4E4D-9956-0C9349084759}"/>
                </a:ext>
              </a:extLst>
            </p:cNvPr>
            <p:cNvSpPr/>
            <p:nvPr/>
          </p:nvSpPr>
          <p:spPr>
            <a:xfrm rot="16200000">
              <a:off x="7819656" y="214625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976382CC-09BB-5247-BA1D-EBA51FC0591B}"/>
              </a:ext>
            </a:extLst>
          </p:cNvPr>
          <p:cNvGrpSpPr/>
          <p:nvPr/>
        </p:nvGrpSpPr>
        <p:grpSpPr>
          <a:xfrm>
            <a:off x="7878392" y="1766970"/>
            <a:ext cx="925723" cy="279070"/>
            <a:chOff x="7929421" y="1698860"/>
            <a:chExt cx="925723" cy="279070"/>
          </a:xfrm>
        </p:grpSpPr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21E8B8DD-5E9D-8D46-B4E4-64D42BE901AF}"/>
                </a:ext>
              </a:extLst>
            </p:cNvPr>
            <p:cNvSpPr/>
            <p:nvPr/>
          </p:nvSpPr>
          <p:spPr>
            <a:xfrm>
              <a:off x="7929421" y="1782343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A1921AFB-7975-9542-9ABB-5C407C183DC5}"/>
                </a:ext>
              </a:extLst>
            </p:cNvPr>
            <p:cNvSpPr txBox="1"/>
            <p:nvPr/>
          </p:nvSpPr>
          <p:spPr>
            <a:xfrm>
              <a:off x="7974605" y="1698860"/>
              <a:ext cx="880539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target</a:t>
              </a:r>
              <a:endParaRPr lang="en-US" sz="1000" b="0" dirty="0"/>
            </a:p>
          </p:txBody>
        </p: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58242DB6-2771-634D-A4B8-B42A32B83295}"/>
              </a:ext>
            </a:extLst>
          </p:cNvPr>
          <p:cNvSpPr txBox="1"/>
          <p:nvPr/>
        </p:nvSpPr>
        <p:spPr>
          <a:xfrm>
            <a:off x="7545266" y="578696"/>
            <a:ext cx="1596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Asset: objective (priority)</a:t>
            </a:r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CB12E6D6-2AA6-6A4B-80B7-C976BC48F4C8}"/>
              </a:ext>
            </a:extLst>
          </p:cNvPr>
          <p:cNvSpPr/>
          <p:nvPr/>
        </p:nvSpPr>
        <p:spPr>
          <a:xfrm>
            <a:off x="7530777" y="578695"/>
            <a:ext cx="1588248" cy="3056480"/>
          </a:xfrm>
          <a:prstGeom prst="rect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4F7D6683-91B4-654A-AE33-9AAE9B678638}"/>
              </a:ext>
            </a:extLst>
          </p:cNvPr>
          <p:cNvGrpSpPr/>
          <p:nvPr/>
        </p:nvGrpSpPr>
        <p:grpSpPr>
          <a:xfrm>
            <a:off x="7822554" y="2877435"/>
            <a:ext cx="1002411" cy="554482"/>
            <a:chOff x="6849137" y="1121646"/>
            <a:chExt cx="1002411" cy="554482"/>
          </a:xfrm>
        </p:grpSpPr>
        <p:grpSp>
          <p:nvGrpSpPr>
            <p:cNvPr id="203" name="Group 202">
              <a:extLst>
                <a:ext uri="{FF2B5EF4-FFF2-40B4-BE49-F238E27FC236}">
                  <a16:creationId xmlns:a16="http://schemas.microsoft.com/office/drawing/2014/main" id="{3A8AB298-7857-284F-B5BF-C02846834C3D}"/>
                </a:ext>
              </a:extLst>
            </p:cNvPr>
            <p:cNvGrpSpPr/>
            <p:nvPr/>
          </p:nvGrpSpPr>
          <p:grpSpPr>
            <a:xfrm>
              <a:off x="6909471" y="1233772"/>
              <a:ext cx="881743" cy="442356"/>
              <a:chOff x="6800107" y="1493320"/>
              <a:chExt cx="881743" cy="442356"/>
            </a:xfrm>
          </p:grpSpPr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6F41FF92-A4AB-6343-8652-F983925459D5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207" name="TextBox 206">
                <a:extLst>
                  <a:ext uri="{FF2B5EF4-FFF2-40B4-BE49-F238E27FC236}">
                    <a16:creationId xmlns:a16="http://schemas.microsoft.com/office/drawing/2014/main" id="{952A25DF-A369-6845-9AA8-54CF593BD7A5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store</a:t>
                </a:r>
              </a:p>
            </p:txBody>
          </p:sp>
        </p:grp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E8CF7EE1-E19D-E64D-B2E9-F53E410CDA9E}"/>
                </a:ext>
              </a:extLst>
            </p:cNvPr>
            <p:cNvSpPr/>
            <p:nvPr/>
          </p:nvSpPr>
          <p:spPr>
            <a:xfrm>
              <a:off x="7699513" y="1121646"/>
              <a:ext cx="152035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33F7434D-F964-1640-B6B0-7E05F869E656}"/>
                </a:ext>
              </a:extLst>
            </p:cNvPr>
            <p:cNvSpPr/>
            <p:nvPr/>
          </p:nvSpPr>
          <p:spPr>
            <a:xfrm>
              <a:off x="6849137" y="112164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386C20EA-54B8-2142-A866-28E0E66ECEA1}"/>
              </a:ext>
            </a:extLst>
          </p:cNvPr>
          <p:cNvGrpSpPr/>
          <p:nvPr/>
        </p:nvGrpSpPr>
        <p:grpSpPr>
          <a:xfrm>
            <a:off x="7882888" y="2508143"/>
            <a:ext cx="881743" cy="410045"/>
            <a:chOff x="6796549" y="1454407"/>
            <a:chExt cx="881743" cy="410045"/>
          </a:xfrm>
        </p:grpSpPr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8DC1EC17-AD87-5F46-8B51-28AB6BB9EC95}"/>
                </a:ext>
              </a:extLst>
            </p:cNvPr>
            <p:cNvSpPr/>
            <p:nvPr/>
          </p:nvSpPr>
          <p:spPr>
            <a:xfrm>
              <a:off x="6869875" y="1493320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9038FD16-E8B3-B94B-AB30-9828DDA9D47D}"/>
                </a:ext>
              </a:extLst>
            </p:cNvPr>
            <p:cNvSpPr txBox="1"/>
            <p:nvPr/>
          </p:nvSpPr>
          <p:spPr>
            <a:xfrm>
              <a:off x="6796549" y="145440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External entity</a:t>
              </a:r>
            </a:p>
          </p:txBody>
        </p: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A807781B-7555-8347-B142-5DC802BD5FEF}"/>
              </a:ext>
            </a:extLst>
          </p:cNvPr>
          <p:cNvGrpSpPr/>
          <p:nvPr/>
        </p:nvGrpSpPr>
        <p:grpSpPr>
          <a:xfrm>
            <a:off x="7387971" y="1291234"/>
            <a:ext cx="1911351" cy="279070"/>
            <a:chOff x="7669177" y="2639255"/>
            <a:chExt cx="1911351" cy="279070"/>
          </a:xfrm>
        </p:grpSpPr>
        <p:cxnSp>
          <p:nvCxnSpPr>
            <p:cNvPr id="212" name="Straight Arrow Connector 211">
              <a:extLst>
                <a:ext uri="{FF2B5EF4-FFF2-40B4-BE49-F238E27FC236}">
                  <a16:creationId xmlns:a16="http://schemas.microsoft.com/office/drawing/2014/main" id="{7F3B642E-E3F3-E64B-9295-297D95412946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lgDashDot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9C92CA23-00EC-2E4C-895F-A1C091079860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low)</a:t>
              </a:r>
            </a:p>
          </p:txBody>
        </p: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56EB6F54-D299-7D49-B9C5-A51F79BC199E}"/>
              </a:ext>
            </a:extLst>
          </p:cNvPr>
          <p:cNvGrpSpPr/>
          <p:nvPr/>
        </p:nvGrpSpPr>
        <p:grpSpPr>
          <a:xfrm>
            <a:off x="7975507" y="1990713"/>
            <a:ext cx="689493" cy="473592"/>
            <a:chOff x="3388920" y="1493320"/>
            <a:chExt cx="881743" cy="605643"/>
          </a:xfrm>
        </p:grpSpPr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8CDE873E-3026-CE4A-9945-276946CFC1B4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C325384C-C201-CE40-9DB6-F1A7469B47BC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Process</a:t>
              </a:r>
            </a:p>
          </p:txBody>
        </p:sp>
      </p:grpSp>
      <p:sp>
        <p:nvSpPr>
          <p:cNvPr id="217" name="TextBox 216">
            <a:extLst>
              <a:ext uri="{FF2B5EF4-FFF2-40B4-BE49-F238E27FC236}">
                <a16:creationId xmlns:a16="http://schemas.microsoft.com/office/drawing/2014/main" id="{ECA0C74E-23F9-BD41-8F23-0DBC1E12E42A}"/>
              </a:ext>
            </a:extLst>
          </p:cNvPr>
          <p:cNvSpPr txBox="1"/>
          <p:nvPr/>
        </p:nvSpPr>
        <p:spPr>
          <a:xfrm>
            <a:off x="8335478" y="280095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4F40DF29-EADA-E148-BAF4-69BB3E6BE51F}"/>
              </a:ext>
            </a:extLst>
          </p:cNvPr>
          <p:cNvGrpSpPr/>
          <p:nvPr/>
        </p:nvGrpSpPr>
        <p:grpSpPr>
          <a:xfrm>
            <a:off x="7387971" y="794985"/>
            <a:ext cx="1911351" cy="279070"/>
            <a:chOff x="7669177" y="2639255"/>
            <a:chExt cx="1911351" cy="279070"/>
          </a:xfrm>
        </p:grpSpPr>
        <p:cxnSp>
          <p:nvCxnSpPr>
            <p:cNvPr id="219" name="Straight Arrow Connector 218">
              <a:extLst>
                <a:ext uri="{FF2B5EF4-FFF2-40B4-BE49-F238E27FC236}">
                  <a16:creationId xmlns:a16="http://schemas.microsoft.com/office/drawing/2014/main" id="{C7ECD088-D799-ED45-9166-DF9A85B6EDF4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45F7C0AE-744F-4844-9496-356B58FD1813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(unlabeled)</a:t>
              </a:r>
            </a:p>
          </p:txBody>
        </p:sp>
      </p:grp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C34043C6-E76C-6F4E-877A-C7CF1E073C94}"/>
              </a:ext>
            </a:extLst>
          </p:cNvPr>
          <p:cNvGrpSpPr/>
          <p:nvPr/>
        </p:nvGrpSpPr>
        <p:grpSpPr>
          <a:xfrm>
            <a:off x="7681555" y="3356104"/>
            <a:ext cx="1277395" cy="279070"/>
            <a:chOff x="7654370" y="3402665"/>
            <a:chExt cx="1277395" cy="279070"/>
          </a:xfrm>
        </p:grpSpPr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04803230-5BC3-7548-9683-824A11AAA0D3}"/>
                </a:ext>
              </a:extLst>
            </p:cNvPr>
            <p:cNvSpPr/>
            <p:nvPr/>
          </p:nvSpPr>
          <p:spPr>
            <a:xfrm>
              <a:off x="7654370" y="3414322"/>
              <a:ext cx="292503" cy="236659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4D870B93-9B34-6E49-9C52-6A4E315B2DDB}"/>
                </a:ext>
              </a:extLst>
            </p:cNvPr>
            <p:cNvSpPr txBox="1"/>
            <p:nvPr/>
          </p:nvSpPr>
          <p:spPr>
            <a:xfrm>
              <a:off x="7949150" y="3402665"/>
              <a:ext cx="982615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Attacker zone</a:t>
              </a:r>
              <a:endParaRPr lang="en-US" sz="1000" b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00609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13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B122D5-8372-144E-ADAB-02DE3554D2DA}"/>
              </a:ext>
            </a:extLst>
          </p:cNvPr>
          <p:cNvSpPr txBox="1"/>
          <p:nvPr/>
        </p:nvSpPr>
        <p:spPr>
          <a:xfrm>
            <a:off x="3508055" y="1072027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334A6B6-E1B8-3C4E-9F56-18CC7991267F}"/>
              </a:ext>
            </a:extLst>
          </p:cNvPr>
          <p:cNvGrpSpPr/>
          <p:nvPr/>
        </p:nvGrpSpPr>
        <p:grpSpPr>
          <a:xfrm>
            <a:off x="4566574" y="2355031"/>
            <a:ext cx="881743" cy="605643"/>
            <a:chOff x="3388920" y="1493320"/>
            <a:chExt cx="881743" cy="60564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267FD18-BBDD-4348-B922-E8EF9C6F8C5A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15F16D-0723-FC4E-A0B8-1F6833893BE3}"/>
                </a:ext>
              </a:extLst>
            </p:cNvPr>
            <p:cNvSpPr txBox="1"/>
            <p:nvPr/>
          </p:nvSpPr>
          <p:spPr>
            <a:xfrm>
              <a:off x="3388920" y="1573478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Map Services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9FDD89-4DCF-1546-913D-D22145FD0962}"/>
              </a:ext>
            </a:extLst>
          </p:cNvPr>
          <p:cNvGrpSpPr/>
          <p:nvPr/>
        </p:nvGrpSpPr>
        <p:grpSpPr>
          <a:xfrm>
            <a:off x="4561754" y="1014340"/>
            <a:ext cx="881743" cy="605643"/>
            <a:chOff x="3388920" y="1493320"/>
            <a:chExt cx="881743" cy="60564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76B6447-1349-584E-AD16-9016FF0F5B4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DA064A-C20C-D947-ABC4-7AA193EB1D2B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Social Network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ECD0E81-9AEE-534B-868A-ACA91064CA47}"/>
              </a:ext>
            </a:extLst>
          </p:cNvPr>
          <p:cNvGrpSpPr/>
          <p:nvPr/>
        </p:nvGrpSpPr>
        <p:grpSpPr>
          <a:xfrm>
            <a:off x="2381053" y="2479087"/>
            <a:ext cx="881743" cy="507744"/>
            <a:chOff x="900545" y="3813881"/>
            <a:chExt cx="881743" cy="507744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ADF2C1E-51C5-4048-AF9B-A009FA2892E2}"/>
                </a:ext>
              </a:extLst>
            </p:cNvPr>
            <p:cNvGrpSpPr/>
            <p:nvPr/>
          </p:nvGrpSpPr>
          <p:grpSpPr>
            <a:xfrm>
              <a:off x="900545" y="3879269"/>
              <a:ext cx="881743" cy="442356"/>
              <a:chOff x="6800107" y="1493320"/>
              <a:chExt cx="881743" cy="442356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BF32CB7-0893-7D4A-BAB5-7BC940DB5FE5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E4D7BAE-6F8B-444D-9348-E862CA68B67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Friend Map</a:t>
                </a:r>
              </a:p>
            </p:txBody>
          </p:sp>
        </p:grpSp>
        <p:sp>
          <p:nvSpPr>
            <p:cNvPr id="37" name="Block Arc 36">
              <a:extLst>
                <a:ext uri="{FF2B5EF4-FFF2-40B4-BE49-F238E27FC236}">
                  <a16:creationId xmlns:a16="http://schemas.microsoft.com/office/drawing/2014/main" id="{5CC7B9B8-54C0-CB4F-AD50-4D2D861D2310}"/>
                </a:ext>
              </a:extLst>
            </p:cNvPr>
            <p:cNvSpPr/>
            <p:nvPr/>
          </p:nvSpPr>
          <p:spPr>
            <a:xfrm rot="10800000">
              <a:off x="1273024" y="3813881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2470198" y="1016578"/>
            <a:ext cx="706581" cy="605643"/>
            <a:chOff x="988125" y="1708043"/>
            <a:chExt cx="706581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88125" y="1708043"/>
              <a:ext cx="706581" cy="605643"/>
              <a:chOff x="3476502" y="1493320"/>
              <a:chExt cx="706581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88376" y="1656606"/>
                <a:ext cx="682831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Alice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1296716" y="2217015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3E82516-7F68-3A47-B9C5-8FCDE4A2ED42}"/>
              </a:ext>
            </a:extLst>
          </p:cNvPr>
          <p:cNvCxnSpPr>
            <a:stCxn id="32" idx="0"/>
            <a:endCxn id="14" idx="4"/>
          </p:cNvCxnSpPr>
          <p:nvPr/>
        </p:nvCxnSpPr>
        <p:spPr>
          <a:xfrm flipV="1">
            <a:off x="2821925" y="1622221"/>
            <a:ext cx="1564" cy="92225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717ED488-B682-2F4C-B4B9-CA5763CDDEA9}"/>
              </a:ext>
            </a:extLst>
          </p:cNvPr>
          <p:cNvCxnSpPr>
            <a:cxnSpLocks/>
            <a:stCxn id="35" idx="2"/>
            <a:endCxn id="22" idx="5"/>
          </p:cNvCxnSpPr>
          <p:nvPr/>
        </p:nvCxnSpPr>
        <p:spPr>
          <a:xfrm rot="5400000">
            <a:off x="6126509" y="1962869"/>
            <a:ext cx="39863" cy="1778358"/>
          </a:xfrm>
          <a:prstGeom prst="curvedConnector3">
            <a:avLst>
              <a:gd name="adj1" fmla="val 300151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5CB161ED-BA12-3A4B-A817-2F6E4B81F674}"/>
              </a:ext>
            </a:extLst>
          </p:cNvPr>
          <p:cNvCxnSpPr>
            <a:cxnSpLocks/>
            <a:stCxn id="25" idx="7"/>
            <a:endCxn id="27" idx="0"/>
          </p:cNvCxnSpPr>
          <p:nvPr/>
        </p:nvCxnSpPr>
        <p:spPr>
          <a:xfrm rot="16200000" flipH="1">
            <a:off x="6108764" y="246711"/>
            <a:ext cx="49930" cy="1762577"/>
          </a:xfrm>
          <a:prstGeom prst="curvedConnector3">
            <a:avLst>
              <a:gd name="adj1" fmla="val -231156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7CF4D12-54E1-6C4C-B5AE-CFA48952F927}"/>
              </a:ext>
            </a:extLst>
          </p:cNvPr>
          <p:cNvCxnSpPr>
            <a:cxnSpLocks/>
            <a:stCxn id="27" idx="2"/>
            <a:endCxn id="25" idx="5"/>
          </p:cNvCxnSpPr>
          <p:nvPr/>
        </p:nvCxnSpPr>
        <p:spPr>
          <a:xfrm rot="5400000">
            <a:off x="6103401" y="619672"/>
            <a:ext cx="60658" cy="1762577"/>
          </a:xfrm>
          <a:prstGeom prst="curvedConnector3">
            <a:avLst>
              <a:gd name="adj1" fmla="val 319631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1F212DA8-7815-2344-BE1F-2E4C14499EBF}"/>
              </a:ext>
            </a:extLst>
          </p:cNvPr>
          <p:cNvCxnSpPr>
            <a:cxnSpLocks/>
            <a:stCxn id="14" idx="0"/>
            <a:endCxn id="25" idx="0"/>
          </p:cNvCxnSpPr>
          <p:nvPr/>
        </p:nvCxnSpPr>
        <p:spPr>
          <a:xfrm rot="5400000" flipH="1" flipV="1">
            <a:off x="3911939" y="-74110"/>
            <a:ext cx="2238" cy="2179138"/>
          </a:xfrm>
          <a:prstGeom prst="curvedConnector3">
            <a:avLst>
              <a:gd name="adj1" fmla="val 17212556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7D66C4C9-F976-EC4A-9096-E4ADF27A3052}"/>
              </a:ext>
            </a:extLst>
          </p:cNvPr>
          <p:cNvCxnSpPr>
            <a:cxnSpLocks/>
            <a:stCxn id="25" idx="1"/>
            <a:endCxn id="14" idx="7"/>
          </p:cNvCxnSpPr>
          <p:nvPr/>
        </p:nvCxnSpPr>
        <p:spPr>
          <a:xfrm rot="16200000" flipH="1" flipV="1">
            <a:off x="3911939" y="264398"/>
            <a:ext cx="2238" cy="1679509"/>
          </a:xfrm>
          <a:prstGeom prst="curvedConnector3">
            <a:avLst>
              <a:gd name="adj1" fmla="val -4361081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CB084AA0-4653-F048-B8E3-2DDCEE901EEF}"/>
              </a:ext>
            </a:extLst>
          </p:cNvPr>
          <p:cNvCxnSpPr>
            <a:cxnSpLocks/>
            <a:stCxn id="19" idx="0"/>
            <a:endCxn id="14" idx="2"/>
          </p:cNvCxnSpPr>
          <p:nvPr/>
        </p:nvCxnSpPr>
        <p:spPr>
          <a:xfrm rot="5400000" flipH="1" flipV="1">
            <a:off x="993842" y="781146"/>
            <a:ext cx="938101" cy="2014611"/>
          </a:xfrm>
          <a:prstGeom prst="curvedConnector2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594F86F6-53DD-594A-9DFF-8321ADAE5688}"/>
              </a:ext>
            </a:extLst>
          </p:cNvPr>
          <p:cNvCxnSpPr>
            <a:cxnSpLocks/>
            <a:stCxn id="14" idx="3"/>
            <a:endCxn id="19" idx="6"/>
          </p:cNvCxnSpPr>
          <p:nvPr/>
        </p:nvCxnSpPr>
        <p:spPr>
          <a:xfrm rot="5400000">
            <a:off x="1177878" y="1164527"/>
            <a:ext cx="1026796" cy="1764797"/>
          </a:xfrm>
          <a:prstGeom prst="curvedConnector2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47D30EF6-E367-4342-A322-03C57977A883}"/>
              </a:ext>
            </a:extLst>
          </p:cNvPr>
          <p:cNvCxnSpPr>
            <a:cxnSpLocks/>
            <a:stCxn id="46" idx="0"/>
            <a:endCxn id="14" idx="1"/>
          </p:cNvCxnSpPr>
          <p:nvPr/>
        </p:nvCxnSpPr>
        <p:spPr>
          <a:xfrm rot="5400000" flipH="1" flipV="1">
            <a:off x="1500530" y="45615"/>
            <a:ext cx="13487" cy="2132802"/>
          </a:xfrm>
          <a:prstGeom prst="curvedConnector3">
            <a:avLst>
              <a:gd name="adj1" fmla="val 1043775"/>
            </a:avLst>
          </a:prstGeom>
          <a:ln w="15875">
            <a:solidFill>
              <a:schemeClr val="tx1"/>
            </a:solidFill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Curved Connector 107">
            <a:extLst>
              <a:ext uri="{FF2B5EF4-FFF2-40B4-BE49-F238E27FC236}">
                <a16:creationId xmlns:a16="http://schemas.microsoft.com/office/drawing/2014/main" id="{931F9E58-946A-DC4E-897C-1D9C0A834DD9}"/>
              </a:ext>
            </a:extLst>
          </p:cNvPr>
          <p:cNvCxnSpPr>
            <a:cxnSpLocks/>
            <a:stCxn id="22" idx="7"/>
            <a:endCxn id="35" idx="0"/>
          </p:cNvCxnSpPr>
          <p:nvPr/>
        </p:nvCxnSpPr>
        <p:spPr>
          <a:xfrm rot="16200000" flipH="1">
            <a:off x="6111077" y="1589908"/>
            <a:ext cx="70725" cy="1778358"/>
          </a:xfrm>
          <a:prstGeom prst="curvedConnector3">
            <a:avLst>
              <a:gd name="adj1" fmla="val -163186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82B9198D-CA76-2341-9BD9-FEEDE171938E}"/>
              </a:ext>
            </a:extLst>
          </p:cNvPr>
          <p:cNvGrpSpPr/>
          <p:nvPr/>
        </p:nvGrpSpPr>
        <p:grpSpPr>
          <a:xfrm>
            <a:off x="6574146" y="1151523"/>
            <a:ext cx="881743" cy="443797"/>
            <a:chOff x="5617384" y="1664691"/>
            <a:chExt cx="881743" cy="44379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5F0CF0B-7432-1E43-8F09-D197CA9FCB6E}"/>
                </a:ext>
              </a:extLst>
            </p:cNvPr>
            <p:cNvGrpSpPr/>
            <p:nvPr/>
          </p:nvGrpSpPr>
          <p:grpSpPr>
            <a:xfrm>
              <a:off x="5617384" y="1666132"/>
              <a:ext cx="881743" cy="442356"/>
              <a:chOff x="6800107" y="1493320"/>
              <a:chExt cx="881743" cy="442356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4EBE8338-DD60-4049-919F-F8C42B99FDDD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C6FE125-C9C5-014D-AAB2-D3E7CD9BA16E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SNAPP</a:t>
                </a:r>
              </a:p>
            </p:txBody>
          </p:sp>
        </p:grp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40ADE4E4-692C-C749-90EB-56C3EC47E356}"/>
                </a:ext>
              </a:extLst>
            </p:cNvPr>
            <p:cNvSpPr/>
            <p:nvPr/>
          </p:nvSpPr>
          <p:spPr>
            <a:xfrm>
              <a:off x="6010617" y="1664691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5" name="Block Arc 114">
              <a:extLst>
                <a:ext uri="{FF2B5EF4-FFF2-40B4-BE49-F238E27FC236}">
                  <a16:creationId xmlns:a16="http://schemas.microsoft.com/office/drawing/2014/main" id="{02087C77-C582-8046-9928-3ADFF6819CEB}"/>
                </a:ext>
              </a:extLst>
            </p:cNvPr>
            <p:cNvSpPr/>
            <p:nvPr/>
          </p:nvSpPr>
          <p:spPr>
            <a:xfrm>
              <a:off x="5989865" y="1910154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8487FD2-BFF3-FE4D-8B6E-2926801BF0C1}"/>
              </a:ext>
            </a:extLst>
          </p:cNvPr>
          <p:cNvGrpSpPr/>
          <p:nvPr/>
        </p:nvGrpSpPr>
        <p:grpSpPr>
          <a:xfrm>
            <a:off x="6594747" y="2487513"/>
            <a:ext cx="935816" cy="406953"/>
            <a:chOff x="5617384" y="3137636"/>
            <a:chExt cx="935816" cy="406953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EF0EA1E-F7C5-CD45-8275-9E22565A4AFB}"/>
                </a:ext>
              </a:extLst>
            </p:cNvPr>
            <p:cNvGrpSpPr/>
            <p:nvPr/>
          </p:nvGrpSpPr>
          <p:grpSpPr>
            <a:xfrm>
              <a:off x="5617384" y="3137636"/>
              <a:ext cx="935816" cy="344604"/>
              <a:chOff x="6800107" y="1466383"/>
              <a:chExt cx="935816" cy="34460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0325FA7F-67C5-004E-8255-4F30B8BD915F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EAD88EA-8B33-5648-A0B4-B56C6C99CA2A}"/>
                  </a:ext>
                </a:extLst>
              </p:cNvPr>
              <p:cNvSpPr txBox="1"/>
              <p:nvPr/>
            </p:nvSpPr>
            <p:spPr>
              <a:xfrm>
                <a:off x="6800107" y="1466383"/>
                <a:ext cx="935816" cy="31239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Map </a:t>
                </a:r>
              </a:p>
              <a:p>
                <a:pPr algn="ctr"/>
                <a:r>
                  <a:rPr lang="en-US" sz="1000" b="0" dirty="0"/>
                  <a:t>Provider</a:t>
                </a:r>
              </a:p>
            </p:txBody>
          </p:sp>
        </p:grpSp>
        <p:sp>
          <p:nvSpPr>
            <p:cNvPr id="116" name="Block Arc 115">
              <a:extLst>
                <a:ext uri="{FF2B5EF4-FFF2-40B4-BE49-F238E27FC236}">
                  <a16:creationId xmlns:a16="http://schemas.microsoft.com/office/drawing/2014/main" id="{F41DC623-C14C-A843-A922-D0DE3D782CAD}"/>
                </a:ext>
              </a:extLst>
            </p:cNvPr>
            <p:cNvSpPr/>
            <p:nvPr/>
          </p:nvSpPr>
          <p:spPr>
            <a:xfrm>
              <a:off x="5687152" y="3409337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A634813-021C-1A4E-98C2-B5A44868C1FE}"/>
              </a:ext>
            </a:extLst>
          </p:cNvPr>
          <p:cNvGrpSpPr/>
          <p:nvPr/>
        </p:nvGrpSpPr>
        <p:grpSpPr>
          <a:xfrm>
            <a:off x="0" y="2193719"/>
            <a:ext cx="881743" cy="669425"/>
            <a:chOff x="297105" y="1541833"/>
            <a:chExt cx="881743" cy="66942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553C446-834A-474F-A74F-80FDB4082BEE}"/>
                </a:ext>
              </a:extLst>
            </p:cNvPr>
            <p:cNvGrpSpPr/>
            <p:nvPr/>
          </p:nvGrpSpPr>
          <p:grpSpPr>
            <a:xfrm>
              <a:off x="297105" y="1605615"/>
              <a:ext cx="881743" cy="605643"/>
              <a:chOff x="3374206" y="1493320"/>
              <a:chExt cx="881743" cy="605643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C1363A5E-F85E-8745-8DF1-9E75076C046B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B5BDBBC-9E17-3B43-90EA-618DCB27397B}"/>
                  </a:ext>
                </a:extLst>
              </p:cNvPr>
              <p:cNvSpPr txBox="1"/>
              <p:nvPr/>
            </p:nvSpPr>
            <p:spPr>
              <a:xfrm>
                <a:off x="3374206" y="1589625"/>
                <a:ext cx="881743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Create</a:t>
                </a:r>
              </a:p>
              <a:p>
                <a:pPr algn="ctr"/>
                <a:r>
                  <a:rPr lang="en-US" sz="1000" b="0" dirty="0"/>
                  <a:t>Map</a:t>
                </a:r>
              </a:p>
            </p:txBody>
          </p:sp>
        </p:grp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C526D7F-B1D2-EE44-AB9A-1C11F5313C8C}"/>
                </a:ext>
              </a:extLst>
            </p:cNvPr>
            <p:cNvSpPr/>
            <p:nvPr/>
          </p:nvSpPr>
          <p:spPr>
            <a:xfrm>
              <a:off x="995580" y="1858302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23" name="Block Arc 122">
              <a:extLst>
                <a:ext uri="{FF2B5EF4-FFF2-40B4-BE49-F238E27FC236}">
                  <a16:creationId xmlns:a16="http://schemas.microsoft.com/office/drawing/2014/main" id="{F1FE7A40-0692-4E47-8501-6A4CEBF06090}"/>
                </a:ext>
              </a:extLst>
            </p:cNvPr>
            <p:cNvSpPr/>
            <p:nvPr/>
          </p:nvSpPr>
          <p:spPr>
            <a:xfrm rot="10800000">
              <a:off x="681462" y="1541833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B38C3F3C-01C4-404E-A623-339CFA46D705}"/>
              </a:ext>
            </a:extLst>
          </p:cNvPr>
          <p:cNvSpPr txBox="1"/>
          <p:nvPr/>
        </p:nvSpPr>
        <p:spPr>
          <a:xfrm>
            <a:off x="2747227" y="2100665"/>
            <a:ext cx="12262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AppCode: I (H)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E0D2CCB-0CC5-2D49-A868-301778BE30C0}"/>
              </a:ext>
            </a:extLst>
          </p:cNvPr>
          <p:cNvSpPr txBox="1"/>
          <p:nvPr/>
        </p:nvSpPr>
        <p:spPr>
          <a:xfrm>
            <a:off x="3247740" y="417693"/>
            <a:ext cx="1401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Request location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FA72F6-508F-124A-B639-0274057C13F2}"/>
              </a:ext>
            </a:extLst>
          </p:cNvPr>
          <p:cNvSpPr txBox="1"/>
          <p:nvPr/>
        </p:nvSpPr>
        <p:spPr>
          <a:xfrm>
            <a:off x="5387476" y="758585"/>
            <a:ext cx="14035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Request location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EDC5DFB-89F7-F64A-AF01-D9F6139542AD}"/>
              </a:ext>
            </a:extLst>
          </p:cNvPr>
          <p:cNvSpPr txBox="1"/>
          <p:nvPr/>
        </p:nvSpPr>
        <p:spPr>
          <a:xfrm>
            <a:off x="5336325" y="1617842"/>
            <a:ext cx="1985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BobLoc, AliceLoc: C (H)</a:t>
            </a:r>
          </a:p>
        </p:txBody>
      </p: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6D42FC32-DBA6-0F49-BF04-E9189DABE6AC}"/>
              </a:ext>
            </a:extLst>
          </p:cNvPr>
          <p:cNvCxnSpPr>
            <a:cxnSpLocks/>
            <a:stCxn id="25" idx="6"/>
            <a:endCxn id="27" idx="1"/>
          </p:cNvCxnSpPr>
          <p:nvPr/>
        </p:nvCxnSpPr>
        <p:spPr>
          <a:xfrm flipV="1">
            <a:off x="5355917" y="1311798"/>
            <a:ext cx="1287997" cy="5364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-357967" y="297476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81C571E-90FB-2F4B-AB28-3CD5F5E050AE}"/>
              </a:ext>
            </a:extLst>
          </p:cNvPr>
          <p:cNvSpPr txBox="1"/>
          <p:nvPr/>
        </p:nvSpPr>
        <p:spPr>
          <a:xfrm>
            <a:off x="2952289" y="764664"/>
            <a:ext cx="1991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BobLoc, AliceLoc: C (H)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0AD2ED-C397-B14B-84AB-A9F5189B25BD}"/>
              </a:ext>
            </a:extLst>
          </p:cNvPr>
          <p:cNvSpPr txBox="1"/>
          <p:nvPr/>
        </p:nvSpPr>
        <p:spPr>
          <a:xfrm>
            <a:off x="4819239" y="1841209"/>
            <a:ext cx="1089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Request map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E07EAEA-FACE-9F4B-B3DB-CE46BDB850F0}"/>
              </a:ext>
            </a:extLst>
          </p:cNvPr>
          <p:cNvSpPr txBox="1"/>
          <p:nvPr/>
        </p:nvSpPr>
        <p:spPr>
          <a:xfrm>
            <a:off x="5507049" y="2095271"/>
            <a:ext cx="10938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Request map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6651E0F-A2FF-5249-A1A9-58B68FF89D03}"/>
              </a:ext>
            </a:extLst>
          </p:cNvPr>
          <p:cNvSpPr txBox="1"/>
          <p:nvPr/>
        </p:nvSpPr>
        <p:spPr>
          <a:xfrm>
            <a:off x="5457208" y="2670072"/>
            <a:ext cx="13127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8. MapCode: I(H)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A9C2462-8AEB-AF43-9561-C68D10E081DB}"/>
              </a:ext>
            </a:extLst>
          </p:cNvPr>
          <p:cNvSpPr txBox="1"/>
          <p:nvPr/>
        </p:nvSpPr>
        <p:spPr>
          <a:xfrm>
            <a:off x="451154" y="2015046"/>
            <a:ext cx="1468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12. Map: C (H)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1FD6621-F2AF-054E-A7DC-4C588C2B04D7}"/>
              </a:ext>
            </a:extLst>
          </p:cNvPr>
          <p:cNvSpPr txBox="1"/>
          <p:nvPr/>
        </p:nvSpPr>
        <p:spPr>
          <a:xfrm>
            <a:off x="3536238" y="2358838"/>
            <a:ext cx="1351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MapCode: I (H)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B438965-3857-F747-B86E-9D5E8E922895}"/>
              </a:ext>
            </a:extLst>
          </p:cNvPr>
          <p:cNvSpPr txBox="1"/>
          <p:nvPr/>
        </p:nvSpPr>
        <p:spPr>
          <a:xfrm>
            <a:off x="1046012" y="1563025"/>
            <a:ext cx="1639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11. BobLoc, AliceLoc: </a:t>
            </a:r>
          </a:p>
          <a:p>
            <a:r>
              <a:rPr lang="en-US" sz="1000" dirty="0"/>
              <a:t>C (H), MapCode: I (H)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6B03E35-56E7-8749-9445-0A44EDCC8738}"/>
              </a:ext>
            </a:extLst>
          </p:cNvPr>
          <p:cNvSpPr txBox="1"/>
          <p:nvPr/>
        </p:nvSpPr>
        <p:spPr>
          <a:xfrm>
            <a:off x="3160158" y="1062007"/>
            <a:ext cx="15668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13. Map: C (H)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DFE28E0-9B8B-614B-A221-63A2E97CFED3}"/>
              </a:ext>
            </a:extLst>
          </p:cNvPr>
          <p:cNvSpPr txBox="1"/>
          <p:nvPr/>
        </p:nvSpPr>
        <p:spPr>
          <a:xfrm>
            <a:off x="698475" y="758585"/>
            <a:ext cx="15055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BobLoc, AliceLoc,</a:t>
            </a:r>
          </a:p>
        </p:txBody>
      </p:sp>
      <p:cxnSp>
        <p:nvCxnSpPr>
          <p:cNvPr id="104" name="Curved Connector 103">
            <a:extLst>
              <a:ext uri="{FF2B5EF4-FFF2-40B4-BE49-F238E27FC236}">
                <a16:creationId xmlns:a16="http://schemas.microsoft.com/office/drawing/2014/main" id="{1B7DC747-6296-3944-A205-D8AEF9AFA193}"/>
              </a:ext>
            </a:extLst>
          </p:cNvPr>
          <p:cNvCxnSpPr>
            <a:cxnSpLocks/>
            <a:stCxn id="14" idx="6"/>
            <a:endCxn id="25" idx="2"/>
          </p:cNvCxnSpPr>
          <p:nvPr/>
        </p:nvCxnSpPr>
        <p:spPr>
          <a:xfrm flipV="1">
            <a:off x="3176779" y="1317162"/>
            <a:ext cx="1472557" cy="223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31AD345E-230B-BF45-8B9C-94B3221DFF07}"/>
              </a:ext>
            </a:extLst>
          </p:cNvPr>
          <p:cNvSpPr txBox="1"/>
          <p:nvPr/>
        </p:nvSpPr>
        <p:spPr>
          <a:xfrm>
            <a:off x="5266495" y="1077683"/>
            <a:ext cx="15366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14. Map: C(H)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DFC7330B-4D3F-0445-B530-D0C2015B462A}"/>
              </a:ext>
            </a:extLst>
          </p:cNvPr>
          <p:cNvCxnSpPr>
            <a:cxnSpLocks/>
            <a:stCxn id="22" idx="1"/>
            <a:endCxn id="14" idx="5"/>
          </p:cNvCxnSpPr>
          <p:nvPr/>
        </p:nvCxnSpPr>
        <p:spPr>
          <a:xfrm flipH="1" flipV="1">
            <a:off x="3073303" y="1533527"/>
            <a:ext cx="1684329" cy="910198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79AD3DB6-0152-604C-8EBB-C31377D2773C}"/>
              </a:ext>
            </a:extLst>
          </p:cNvPr>
          <p:cNvCxnSpPr>
            <a:stCxn id="14" idx="6"/>
            <a:endCxn id="22" idx="0"/>
          </p:cNvCxnSpPr>
          <p:nvPr/>
        </p:nvCxnSpPr>
        <p:spPr>
          <a:xfrm>
            <a:off x="3176779" y="1319400"/>
            <a:ext cx="1830668" cy="1035631"/>
          </a:xfrm>
          <a:prstGeom prst="curvedConnector2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CDEA0E9-F767-D843-A478-B3222B0F44FF}"/>
              </a:ext>
            </a:extLst>
          </p:cNvPr>
          <p:cNvSpPr/>
          <p:nvPr/>
        </p:nvSpPr>
        <p:spPr>
          <a:xfrm>
            <a:off x="897439" y="973865"/>
            <a:ext cx="81144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Map: C (H)</a:t>
            </a:r>
          </a:p>
        </p:txBody>
      </p: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895D8F52-F873-A644-BCF8-03C02A62918B}"/>
              </a:ext>
            </a:extLst>
          </p:cNvPr>
          <p:cNvGrpSpPr/>
          <p:nvPr/>
        </p:nvGrpSpPr>
        <p:grpSpPr>
          <a:xfrm>
            <a:off x="7530777" y="578695"/>
            <a:ext cx="1611251" cy="2419511"/>
            <a:chOff x="7525657" y="794482"/>
            <a:chExt cx="1611251" cy="2419511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7AB16F65-BF13-664E-B927-4535B2671ED2}"/>
                </a:ext>
              </a:extLst>
            </p:cNvPr>
            <p:cNvGrpSpPr/>
            <p:nvPr/>
          </p:nvGrpSpPr>
          <p:grpSpPr>
            <a:xfrm>
              <a:off x="7971868" y="1770800"/>
              <a:ext cx="689493" cy="473592"/>
              <a:chOff x="3388920" y="1493320"/>
              <a:chExt cx="881743" cy="605643"/>
            </a:xfrm>
          </p:grpSpPr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29A42218-D537-964A-9F12-21BBB1D416A2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D0515475-BFE7-6147-82C6-3A7237A79195}"/>
                  </a:ext>
                </a:extLst>
              </p:cNvPr>
              <p:cNvSpPr txBox="1"/>
              <p:nvPr/>
            </p:nvSpPr>
            <p:spPr>
              <a:xfrm>
                <a:off x="3388920" y="1605193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Process</a:t>
                </a:r>
              </a:p>
            </p:txBody>
          </p:sp>
        </p:grp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303D81B9-B18E-044B-8FC9-4220FCE6BF58}"/>
                </a:ext>
              </a:extLst>
            </p:cNvPr>
            <p:cNvGrpSpPr/>
            <p:nvPr/>
          </p:nvGrpSpPr>
          <p:grpSpPr>
            <a:xfrm>
              <a:off x="7884353" y="962089"/>
              <a:ext cx="881743" cy="279070"/>
              <a:chOff x="8172528" y="2649598"/>
              <a:chExt cx="881743" cy="279070"/>
            </a:xfrm>
          </p:grpSpPr>
          <p:cxnSp>
            <p:nvCxnSpPr>
              <p:cNvPr id="151" name="Straight Arrow Connector 150">
                <a:extLst>
                  <a:ext uri="{FF2B5EF4-FFF2-40B4-BE49-F238E27FC236}">
                    <a16:creationId xmlns:a16="http://schemas.microsoft.com/office/drawing/2014/main" id="{9341A031-4EC8-F94A-B22A-BC9F9B912D8B}"/>
                  </a:ext>
                </a:extLst>
              </p:cNvPr>
              <p:cNvCxnSpPr/>
              <p:nvPr/>
            </p:nvCxnSpPr>
            <p:spPr>
              <a:xfrm>
                <a:off x="8313805" y="2891032"/>
                <a:ext cx="621008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/>
                <a:tailEnd type="stealth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BED1B969-5EBF-EB45-A048-F27EA235EAF3}"/>
                  </a:ext>
                </a:extLst>
              </p:cNvPr>
              <p:cNvSpPr txBox="1"/>
              <p:nvPr/>
            </p:nvSpPr>
            <p:spPr>
              <a:xfrm>
                <a:off x="8172528" y="2649598"/>
                <a:ext cx="881743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flow</a:t>
                </a:r>
              </a:p>
            </p:txBody>
          </p:sp>
        </p:grpSp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FB2365C1-278E-3E4A-B731-EAFD127FEEAC}"/>
                </a:ext>
              </a:extLst>
            </p:cNvPr>
            <p:cNvGrpSpPr/>
            <p:nvPr/>
          </p:nvGrpSpPr>
          <p:grpSpPr>
            <a:xfrm>
              <a:off x="7879957" y="1304121"/>
              <a:ext cx="985356" cy="279070"/>
              <a:chOff x="7820420" y="2080045"/>
              <a:chExt cx="985356" cy="279070"/>
            </a:xfrm>
          </p:grpSpPr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CAEAA39E-679F-5143-B48E-768C4A2AE8FA}"/>
                  </a:ext>
                </a:extLst>
              </p:cNvPr>
              <p:cNvSpPr txBox="1"/>
              <p:nvPr/>
            </p:nvSpPr>
            <p:spPr>
              <a:xfrm>
                <a:off x="7870232" y="2080045"/>
                <a:ext cx="935544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dirty="0"/>
                  <a:t>Asset source</a:t>
                </a:r>
                <a:endParaRPr lang="en-US" sz="1000" b="0" dirty="0"/>
              </a:p>
            </p:txBody>
          </p:sp>
          <p:sp>
            <p:nvSpPr>
              <p:cNvPr id="154" name="Block Arc 153">
                <a:extLst>
                  <a:ext uri="{FF2B5EF4-FFF2-40B4-BE49-F238E27FC236}">
                    <a16:creationId xmlns:a16="http://schemas.microsoft.com/office/drawing/2014/main" id="{428D1BB7-4249-2E4E-A427-A3BD1E6271B8}"/>
                  </a:ext>
                </a:extLst>
              </p:cNvPr>
              <p:cNvSpPr/>
              <p:nvPr/>
            </p:nvSpPr>
            <p:spPr>
              <a:xfrm rot="16200000">
                <a:off x="7819656" y="2146255"/>
                <a:ext cx="136780" cy="135252"/>
              </a:xfrm>
              <a:prstGeom prst="blockArc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8D72E1CA-68E6-6C4B-87D9-506B622301BF}"/>
                </a:ext>
              </a:extLst>
            </p:cNvPr>
            <p:cNvGrpSpPr/>
            <p:nvPr/>
          </p:nvGrpSpPr>
          <p:grpSpPr>
            <a:xfrm>
              <a:off x="7883768" y="1507838"/>
              <a:ext cx="925723" cy="279070"/>
              <a:chOff x="7929421" y="1698860"/>
              <a:chExt cx="925723" cy="279070"/>
            </a:xfrm>
          </p:grpSpPr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A21E140C-B1E1-1847-AF0C-EF409CEE766D}"/>
                  </a:ext>
                </a:extLst>
              </p:cNvPr>
              <p:cNvSpPr/>
              <p:nvPr/>
            </p:nvSpPr>
            <p:spPr>
              <a:xfrm>
                <a:off x="7929421" y="1782343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6D2D3481-188C-854F-9E5C-18F0519021F2}"/>
                  </a:ext>
                </a:extLst>
              </p:cNvPr>
              <p:cNvSpPr txBox="1"/>
              <p:nvPr/>
            </p:nvSpPr>
            <p:spPr>
              <a:xfrm>
                <a:off x="7974605" y="1698860"/>
                <a:ext cx="880539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dirty="0"/>
                  <a:t>Asset target</a:t>
                </a:r>
                <a:endParaRPr lang="en-US" sz="1000" b="0" dirty="0"/>
              </a:p>
            </p:txBody>
          </p:sp>
        </p:grp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5350789D-EC76-B342-BE8D-4E861D82C9B4}"/>
                </a:ext>
              </a:extLst>
            </p:cNvPr>
            <p:cNvSpPr txBox="1"/>
            <p:nvPr/>
          </p:nvSpPr>
          <p:spPr>
            <a:xfrm>
              <a:off x="7540146" y="794483"/>
              <a:ext cx="15967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Asset: objective (priority)</a:t>
              </a: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D295BA23-0AE2-9943-9F0D-4CB85F3627BA}"/>
                </a:ext>
              </a:extLst>
            </p:cNvPr>
            <p:cNvSpPr/>
            <p:nvPr/>
          </p:nvSpPr>
          <p:spPr>
            <a:xfrm>
              <a:off x="7525657" y="794482"/>
              <a:ext cx="1588248" cy="2375769"/>
            </a:xfrm>
            <a:prstGeom prst="rect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311EB185-C42C-C74C-8EF6-8E3E2302E017}"/>
                </a:ext>
              </a:extLst>
            </p:cNvPr>
            <p:cNvGrpSpPr/>
            <p:nvPr/>
          </p:nvGrpSpPr>
          <p:grpSpPr>
            <a:xfrm>
              <a:off x="7818575" y="2659511"/>
              <a:ext cx="1002411" cy="554482"/>
              <a:chOff x="6849137" y="1121646"/>
              <a:chExt cx="1002411" cy="554482"/>
            </a:xfrm>
          </p:grpSpPr>
          <p:grpSp>
            <p:nvGrpSpPr>
              <p:cNvPr id="168" name="Group 167">
                <a:extLst>
                  <a:ext uri="{FF2B5EF4-FFF2-40B4-BE49-F238E27FC236}">
                    <a16:creationId xmlns:a16="http://schemas.microsoft.com/office/drawing/2014/main" id="{85C27EBA-CD2A-C845-9AAD-868D1A3CA65F}"/>
                  </a:ext>
                </a:extLst>
              </p:cNvPr>
              <p:cNvGrpSpPr/>
              <p:nvPr/>
            </p:nvGrpSpPr>
            <p:grpSpPr>
              <a:xfrm>
                <a:off x="6909471" y="1233772"/>
                <a:ext cx="881743" cy="442356"/>
                <a:chOff x="6800107" y="1493320"/>
                <a:chExt cx="881743" cy="442356"/>
              </a:xfrm>
            </p:grpSpPr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F26125D0-57C8-E94C-8BE4-0410E1CB39AE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172" name="TextBox 171">
                  <a:extLst>
                    <a:ext uri="{FF2B5EF4-FFF2-40B4-BE49-F238E27FC236}">
                      <a16:creationId xmlns:a16="http://schemas.microsoft.com/office/drawing/2014/main" id="{22661CA2-FAE8-D945-B6AA-82C6656C341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Data store</a:t>
                  </a:r>
                </a:p>
              </p:txBody>
            </p:sp>
          </p:grp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8CD0D442-4C3B-EE4E-A68E-4C50E045187B}"/>
                  </a:ext>
                </a:extLst>
              </p:cNvPr>
              <p:cNvSpPr/>
              <p:nvPr/>
            </p:nvSpPr>
            <p:spPr>
              <a:xfrm>
                <a:off x="7699513" y="1121646"/>
                <a:ext cx="152035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1B3E2A78-ACBE-E844-B50B-1C87D2C954F0}"/>
                  </a:ext>
                </a:extLst>
              </p:cNvPr>
              <p:cNvSpPr/>
              <p:nvPr/>
            </p:nvSpPr>
            <p:spPr>
              <a:xfrm>
                <a:off x="6849137" y="1121646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2CE9306E-1A2C-1947-8B7C-D0BACF756891}"/>
                </a:ext>
              </a:extLst>
            </p:cNvPr>
            <p:cNvGrpSpPr/>
            <p:nvPr/>
          </p:nvGrpSpPr>
          <p:grpSpPr>
            <a:xfrm>
              <a:off x="7878909" y="2290219"/>
              <a:ext cx="881743" cy="410045"/>
              <a:chOff x="6796549" y="1454407"/>
              <a:chExt cx="881743" cy="410045"/>
            </a:xfrm>
          </p:grpSpPr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FB7B8B76-32E1-0646-9B11-93364CCC96DE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77" name="TextBox 176">
                <a:extLst>
                  <a:ext uri="{FF2B5EF4-FFF2-40B4-BE49-F238E27FC236}">
                    <a16:creationId xmlns:a16="http://schemas.microsoft.com/office/drawing/2014/main" id="{87EE9F29-5726-BC44-8843-FBF796D68F59}"/>
                  </a:ext>
                </a:extLst>
              </p:cNvPr>
              <p:cNvSpPr txBox="1"/>
              <p:nvPr/>
            </p:nvSpPr>
            <p:spPr>
              <a:xfrm>
                <a:off x="6796549" y="1454407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External entity</a:t>
                </a:r>
              </a:p>
            </p:txBody>
          </p:sp>
        </p:grp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3461657" y="2654135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4F89C26E-4202-294F-B5B1-359055023C9C}"/>
              </a:ext>
            </a:extLst>
          </p:cNvPr>
          <p:cNvGrpSpPr/>
          <p:nvPr/>
        </p:nvGrpSpPr>
        <p:grpSpPr>
          <a:xfrm>
            <a:off x="-51739" y="1080695"/>
            <a:ext cx="985221" cy="482614"/>
            <a:chOff x="-51739" y="1080695"/>
            <a:chExt cx="985221" cy="48261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A548A4-332C-5242-927F-7F05E43FC3D6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125659-492C-3846-BB1F-1446DA6AAFDF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C830C33-3519-404B-B34E-ADEF189DC29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636474-D6C5-0445-B3CE-4754E45F503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Local DS</a:t>
                  </a:r>
                </a:p>
              </p:txBody>
            </p:sp>
          </p:grp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328BC930-DBCB-9640-BE6B-33719F3621A5}"/>
                  </a:ext>
                </a:extLst>
              </p:cNvPr>
              <p:cNvSpPr/>
              <p:nvPr/>
            </p:nvSpPr>
            <p:spPr>
              <a:xfrm>
                <a:off x="1556909" y="665391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8BCE785A-C04E-374A-89CD-FC1101B52F2F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2D34A917-6704-404A-84CD-B96CD37FA49C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287DCE8C-3C8A-B34F-9AE9-D79F183A42B7}"/>
              </a:ext>
            </a:extLst>
          </p:cNvPr>
          <p:cNvGrpSpPr/>
          <p:nvPr/>
        </p:nvGrpSpPr>
        <p:grpSpPr>
          <a:xfrm>
            <a:off x="19250" y="3324694"/>
            <a:ext cx="881743" cy="605643"/>
            <a:chOff x="3394389" y="1493320"/>
            <a:chExt cx="881743" cy="605643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FAB4FB9-0497-8546-8FBB-844496E67523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765193E7-A21E-614E-824C-88EE80CAE22C}"/>
                </a:ext>
              </a:extLst>
            </p:cNvPr>
            <p:cNvSpPr txBox="1"/>
            <p:nvPr/>
          </p:nvSpPr>
          <p:spPr>
            <a:xfrm>
              <a:off x="3394389" y="1657355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Attacker</a:t>
              </a:r>
            </a:p>
          </p:txBody>
        </p:sp>
      </p:grp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3F360322-D803-E14F-9F7B-C188FB7391D5}"/>
              </a:ext>
            </a:extLst>
          </p:cNvPr>
          <p:cNvCxnSpPr>
            <a:cxnSpLocks/>
            <a:stCxn id="19" idx="4"/>
            <a:endCxn id="111" idx="0"/>
          </p:cNvCxnSpPr>
          <p:nvPr/>
        </p:nvCxnSpPr>
        <p:spPr>
          <a:xfrm flipH="1">
            <a:off x="454654" y="2863144"/>
            <a:ext cx="933" cy="46155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7DBB49F7-E664-C84C-9627-72864FB1BC15}"/>
              </a:ext>
            </a:extLst>
          </p:cNvPr>
          <p:cNvSpPr txBox="1"/>
          <p:nvPr/>
        </p:nvSpPr>
        <p:spPr>
          <a:xfrm>
            <a:off x="477533" y="2940429"/>
            <a:ext cx="18077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15. BobLoc, AliceLoc: C (H)</a:t>
            </a: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EC5EA428-1406-8A4F-8E0F-2033307F91CD}"/>
              </a:ext>
            </a:extLst>
          </p:cNvPr>
          <p:cNvGrpSpPr/>
          <p:nvPr/>
        </p:nvGrpSpPr>
        <p:grpSpPr>
          <a:xfrm>
            <a:off x="2541325" y="2570419"/>
            <a:ext cx="2762373" cy="1946816"/>
            <a:chOff x="3420011" y="1493320"/>
            <a:chExt cx="859358" cy="605643"/>
          </a:xfrm>
        </p:grpSpPr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F57DF58D-A64B-0647-B296-2DF2D8988D65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3BC467CA-3291-374E-9E70-26696FCD450F}"/>
                </a:ext>
              </a:extLst>
            </p:cNvPr>
            <p:cNvSpPr txBox="1"/>
            <p:nvPr/>
          </p:nvSpPr>
          <p:spPr>
            <a:xfrm>
              <a:off x="3420011" y="1548950"/>
              <a:ext cx="859358" cy="456274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Alice;</a:t>
              </a:r>
            </a:p>
            <a:p>
              <a:pPr marL="228600" indent="-228600" algn="ctr">
                <a:buAutoNum type="arabicPeriod"/>
              </a:pPr>
              <a:r>
                <a:rPr lang="en-US" sz="1000" dirty="0"/>
                <a:t>run([AppCode],null)</a:t>
              </a:r>
            </a:p>
            <a:p>
              <a:pPr marL="228600" indent="-228600" algn="ctr">
                <a:buAutoNum type="arabicPeriod"/>
              </a:pPr>
              <a:r>
                <a:rPr lang="en-US" sz="1000" b="1" dirty="0"/>
                <a:t>forward(null, [Request location])</a:t>
              </a:r>
            </a:p>
            <a:p>
              <a:pPr marL="228600" indent="-228600" algn="ctr">
                <a:buAutoNum type="arabicPeriod"/>
              </a:pPr>
              <a:r>
                <a:rPr lang="en-US" sz="1000" b="1" dirty="0"/>
                <a:t>forward(null,[Request map])</a:t>
              </a:r>
            </a:p>
            <a:p>
              <a:pPr marL="228600" indent="-228600" algn="ctr">
                <a:buAutoNum type="arabicPeriod"/>
              </a:pPr>
              <a:r>
                <a:rPr lang="en-US" sz="1000" dirty="0"/>
                <a:t>run([MapCode],null)</a:t>
              </a:r>
              <a:endParaRPr lang="en-US" sz="1000" b="0" dirty="0"/>
            </a:p>
            <a:p>
              <a:pPr marL="228600" indent="-228600" algn="ctr">
                <a:buAutoNum type="arabicPeriod"/>
              </a:pPr>
              <a:r>
                <a:rPr lang="en-US" sz="1000" b="1" dirty="0"/>
                <a:t>forward([BobLoc, AliceLoc], [BobLoc, AliceLoc])</a:t>
              </a:r>
            </a:p>
            <a:p>
              <a:pPr marL="228600" indent="-228600" algn="ctr">
                <a:buAutoNum type="arabicPeriod"/>
              </a:pPr>
              <a:r>
                <a:rPr lang="en-US" sz="1000" b="1" dirty="0"/>
                <a:t>store([BobLoc, AliceLoc, Map],null)</a:t>
              </a:r>
            </a:p>
            <a:p>
              <a:pPr marL="228600" indent="-228600" algn="ctr">
                <a:buAutoNum type="arabicPeriod"/>
              </a:pPr>
              <a:r>
                <a:rPr lang="en-US" sz="1000" b="1" dirty="0"/>
                <a:t>forward([Map],[Map])</a:t>
              </a:r>
            </a:p>
            <a:p>
              <a:pPr marL="228600" indent="-228600" algn="ctr">
                <a:buAutoNum type="arabicPeriod"/>
              </a:pPr>
              <a:endParaRPr lang="en-US" sz="1000" b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63148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74776-7989-9041-AEF3-961E20679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14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318A390-57FA-D242-8903-80942EDAFFF5}"/>
              </a:ext>
            </a:extLst>
          </p:cNvPr>
          <p:cNvGrpSpPr/>
          <p:nvPr/>
        </p:nvGrpSpPr>
        <p:grpSpPr>
          <a:xfrm>
            <a:off x="417819" y="2410955"/>
            <a:ext cx="2493150" cy="346399"/>
            <a:chOff x="2563317" y="1121618"/>
            <a:chExt cx="2110050" cy="298269"/>
          </a:xfrm>
        </p:grpSpPr>
        <p:sp>
          <p:nvSpPr>
            <p:cNvPr id="9" name="Frame 8">
              <a:extLst>
                <a:ext uri="{FF2B5EF4-FFF2-40B4-BE49-F238E27FC236}">
                  <a16:creationId xmlns:a16="http://schemas.microsoft.com/office/drawing/2014/main" id="{9BC027FD-0077-104D-B8EC-89ED7E9CFF65}"/>
                </a:ext>
              </a:extLst>
            </p:cNvPr>
            <p:cNvSpPr/>
            <p:nvPr/>
          </p:nvSpPr>
          <p:spPr>
            <a:xfrm>
              <a:off x="2563317" y="1126976"/>
              <a:ext cx="2110050" cy="292911"/>
            </a:xfrm>
            <a:prstGeom prst="frame">
              <a:avLst>
                <a:gd name="adj1" fmla="val 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FB74B8-5AF6-9740-AF93-C0B09E4190D0}"/>
                </a:ext>
              </a:extLst>
            </p:cNvPr>
            <p:cNvSpPr txBox="1"/>
            <p:nvPr/>
          </p:nvSpPr>
          <p:spPr>
            <a:xfrm>
              <a:off x="2563317" y="1121618"/>
              <a:ext cx="2110050" cy="291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Helvetica" charset="0"/>
                  <a:ea typeface="Helvetica" charset="0"/>
                  <a:cs typeface="Helvetica" charset="0"/>
                </a:rPr>
                <a:t>Communication channel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4029B0F-0C5D-204A-A804-7C3F8BAA09CC}"/>
              </a:ext>
            </a:extLst>
          </p:cNvPr>
          <p:cNvSpPr txBox="1"/>
          <p:nvPr/>
        </p:nvSpPr>
        <p:spPr>
          <a:xfrm>
            <a:off x="417819" y="1818356"/>
            <a:ext cx="24809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Asset: objective (priority)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2CEAC27-75C6-C048-B42B-D87209678F94}"/>
              </a:ext>
            </a:extLst>
          </p:cNvPr>
          <p:cNvGrpSpPr/>
          <p:nvPr/>
        </p:nvGrpSpPr>
        <p:grpSpPr>
          <a:xfrm>
            <a:off x="457144" y="3115214"/>
            <a:ext cx="1658878" cy="338554"/>
            <a:chOff x="4961336" y="5281789"/>
            <a:chExt cx="1658878" cy="338554"/>
          </a:xfrm>
        </p:grpSpPr>
        <p:sp>
          <p:nvSpPr>
            <p:cNvPr id="13" name="Block Arc 12">
              <a:extLst>
                <a:ext uri="{FF2B5EF4-FFF2-40B4-BE49-F238E27FC236}">
                  <a16:creationId xmlns:a16="http://schemas.microsoft.com/office/drawing/2014/main" id="{B0902D49-A611-D247-B132-E291A17D7FE1}"/>
                </a:ext>
              </a:extLst>
            </p:cNvPr>
            <p:cNvSpPr/>
            <p:nvPr/>
          </p:nvSpPr>
          <p:spPr>
            <a:xfrm rot="16200000">
              <a:off x="4949459" y="5349589"/>
              <a:ext cx="219114" cy="195360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F988C74-DA04-FB4D-9EBA-E67875B30D41}"/>
                </a:ext>
              </a:extLst>
            </p:cNvPr>
            <p:cNvSpPr txBox="1"/>
            <p:nvPr/>
          </p:nvSpPr>
          <p:spPr>
            <a:xfrm>
              <a:off x="5249326" y="5281789"/>
              <a:ext cx="13708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Helvetica" charset="0"/>
                  <a:ea typeface="Helvetica" charset="0"/>
                  <a:cs typeface="Helvetica" charset="0"/>
                </a:rPr>
                <a:t>Asset source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752B70-9405-1446-882A-2B44C14D1ECD}"/>
              </a:ext>
            </a:extLst>
          </p:cNvPr>
          <p:cNvGrpSpPr/>
          <p:nvPr/>
        </p:nvGrpSpPr>
        <p:grpSpPr>
          <a:xfrm>
            <a:off x="457144" y="3772766"/>
            <a:ext cx="1594011" cy="338554"/>
            <a:chOff x="4936435" y="5737019"/>
            <a:chExt cx="1594011" cy="338554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92C3D90-0326-BE43-A863-A238A0BDBB26}"/>
                </a:ext>
              </a:extLst>
            </p:cNvPr>
            <p:cNvSpPr/>
            <p:nvPr/>
          </p:nvSpPr>
          <p:spPr>
            <a:xfrm>
              <a:off x="4936435" y="5792404"/>
              <a:ext cx="204877" cy="20306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F68F2BB-9B6B-0446-B7C7-CB2F2D92A2DD}"/>
                </a:ext>
              </a:extLst>
            </p:cNvPr>
            <p:cNvSpPr txBox="1"/>
            <p:nvPr/>
          </p:nvSpPr>
          <p:spPr>
            <a:xfrm>
              <a:off x="5249326" y="5737019"/>
              <a:ext cx="12811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Helvetica" charset="0"/>
                  <a:ea typeface="Helvetica" charset="0"/>
                  <a:cs typeface="Helvetica" charset="0"/>
                </a:rPr>
                <a:t>Asset target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0C6AB154-FF17-A74F-82AA-5F0F70B11966}"/>
              </a:ext>
            </a:extLst>
          </p:cNvPr>
          <p:cNvSpPr/>
          <p:nvPr/>
        </p:nvSpPr>
        <p:spPr>
          <a:xfrm>
            <a:off x="351549" y="1743945"/>
            <a:ext cx="6590155" cy="26753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0DAC516-6379-A84E-9454-AB77823A6DFD}"/>
              </a:ext>
            </a:extLst>
          </p:cNvPr>
          <p:cNvGrpSpPr/>
          <p:nvPr/>
        </p:nvGrpSpPr>
        <p:grpSpPr>
          <a:xfrm>
            <a:off x="3495215" y="1832933"/>
            <a:ext cx="2536465" cy="529311"/>
            <a:chOff x="6696674" y="5742868"/>
            <a:chExt cx="2536465" cy="529311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998BFC1-BAA2-FB40-965E-1CBA6C8BA64C}"/>
                </a:ext>
              </a:extLst>
            </p:cNvPr>
            <p:cNvSpPr/>
            <p:nvPr/>
          </p:nvSpPr>
          <p:spPr>
            <a:xfrm>
              <a:off x="6696674" y="5742868"/>
              <a:ext cx="733737" cy="52931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DP</a:t>
              </a:r>
              <a:endParaRPr lang="en-US" sz="16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03F1D0E-16B5-C142-9461-0C39A81B33A7}"/>
                </a:ext>
              </a:extLst>
            </p:cNvPr>
            <p:cNvSpPr txBox="1"/>
            <p:nvPr/>
          </p:nvSpPr>
          <p:spPr>
            <a:xfrm>
              <a:off x="7532032" y="5846657"/>
              <a:ext cx="17011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Helvetica" charset="0"/>
                  <a:ea typeface="Helvetica" charset="0"/>
                  <a:cs typeface="Helvetica" charset="0"/>
                </a:rPr>
                <a:t>Domain property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2EFE813-C6E7-A04A-9C84-AE510DED7185}"/>
              </a:ext>
            </a:extLst>
          </p:cNvPr>
          <p:cNvGrpSpPr/>
          <p:nvPr/>
        </p:nvGrpSpPr>
        <p:grpSpPr>
          <a:xfrm>
            <a:off x="3495215" y="2461318"/>
            <a:ext cx="2850825" cy="508563"/>
            <a:chOff x="6705395" y="5089580"/>
            <a:chExt cx="2850825" cy="508563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4F061555-93DC-2143-A0EE-B0FF52E032C6}"/>
                </a:ext>
              </a:extLst>
            </p:cNvPr>
            <p:cNvSpPr/>
            <p:nvPr/>
          </p:nvSpPr>
          <p:spPr>
            <a:xfrm>
              <a:off x="6705395" y="5089580"/>
              <a:ext cx="733736" cy="50856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DA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EDD66F7-0A5D-1246-8335-27BF3EAD024F}"/>
                </a:ext>
              </a:extLst>
            </p:cNvPr>
            <p:cNvSpPr txBox="1"/>
            <p:nvPr/>
          </p:nvSpPr>
          <p:spPr>
            <a:xfrm>
              <a:off x="7560161" y="5179971"/>
              <a:ext cx="199605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Helvetica" charset="0"/>
                  <a:ea typeface="Helvetica" charset="0"/>
                  <a:cs typeface="Helvetica" charset="0"/>
                </a:rPr>
                <a:t>Domain assumption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09657B0-61BB-2247-886C-F3ABAAF7851B}"/>
              </a:ext>
            </a:extLst>
          </p:cNvPr>
          <p:cNvGrpSpPr/>
          <p:nvPr/>
        </p:nvGrpSpPr>
        <p:grpSpPr>
          <a:xfrm>
            <a:off x="2910969" y="3068955"/>
            <a:ext cx="1515216" cy="1240896"/>
            <a:chOff x="4825920" y="1596002"/>
            <a:chExt cx="1656160" cy="1330077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763F6D2-B3B3-C843-85DB-1A9022125E21}"/>
                </a:ext>
              </a:extLst>
            </p:cNvPr>
            <p:cNvSpPr/>
            <p:nvPr/>
          </p:nvSpPr>
          <p:spPr>
            <a:xfrm>
              <a:off x="4825920" y="1596002"/>
              <a:ext cx="1656160" cy="133007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9C22676-918C-3F45-8325-55F6BCC11472}"/>
                </a:ext>
              </a:extLst>
            </p:cNvPr>
            <p:cNvCxnSpPr>
              <a:endCxn id="26" idx="6"/>
            </p:cNvCxnSpPr>
            <p:nvPr/>
          </p:nvCxnSpPr>
          <p:spPr>
            <a:xfrm>
              <a:off x="4850328" y="2259271"/>
              <a:ext cx="1631752" cy="177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DFF1659-AE84-E44C-B031-54F897866B6B}"/>
                </a:ext>
              </a:extLst>
            </p:cNvPr>
            <p:cNvSpPr txBox="1"/>
            <p:nvPr/>
          </p:nvSpPr>
          <p:spPr>
            <a:xfrm>
              <a:off x="4904330" y="2303965"/>
              <a:ext cx="1565090" cy="362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Tx</a:t>
              </a:r>
              <a:r>
                <a:rPr lang="en-US" sz="1600" b="1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/App/Arch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07FC35C-E7E6-CC4A-8259-2A5C0089A258}"/>
                </a:ext>
              </a:extLst>
            </p:cNvPr>
            <p:cNvSpPr txBox="1"/>
            <p:nvPr/>
          </p:nvSpPr>
          <p:spPr>
            <a:xfrm>
              <a:off x="4959328" y="1872201"/>
              <a:ext cx="1350499" cy="362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Helvetica" charset="0"/>
                  <a:ea typeface="Helvetica" charset="0"/>
                  <a:cs typeface="Helvetica" charset="0"/>
                </a:rPr>
                <a:t>Process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E67A4CE-7E4E-0448-9383-5199FB449BF4}"/>
              </a:ext>
            </a:extLst>
          </p:cNvPr>
          <p:cNvSpPr txBox="1"/>
          <p:nvPr/>
        </p:nvSpPr>
        <p:spPr>
          <a:xfrm>
            <a:off x="4585795" y="3009410"/>
            <a:ext cx="23457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Feasible layers of mitigation: Transport (</a:t>
            </a:r>
            <a:r>
              <a:rPr lang="en-US" sz="1600" dirty="0" err="1">
                <a:latin typeface="Helvetica" charset="0"/>
                <a:ea typeface="Helvetica" charset="0"/>
                <a:cs typeface="Helvetica" charset="0"/>
              </a:rPr>
              <a:t>Tx</a:t>
            </a:r>
            <a:r>
              <a:rPr lang="en-US" sz="1600" dirty="0">
                <a:latin typeface="Helvetica" charset="0"/>
                <a:ea typeface="Helvetica" charset="0"/>
                <a:cs typeface="Helvetica" charset="0"/>
              </a:rPr>
              <a:t>), Application (App), Architectural refactoring (Arch)</a:t>
            </a:r>
          </a:p>
        </p:txBody>
      </p:sp>
    </p:spTree>
    <p:extLst>
      <p:ext uri="{BB962C8B-B14F-4D97-AF65-F5344CB8AC3E}">
        <p14:creationId xmlns:p14="http://schemas.microsoft.com/office/powerpoint/2010/main" val="2057222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15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B122D5-8372-144E-ADAB-02DE3554D2DA}"/>
              </a:ext>
            </a:extLst>
          </p:cNvPr>
          <p:cNvSpPr txBox="1"/>
          <p:nvPr/>
        </p:nvSpPr>
        <p:spPr>
          <a:xfrm>
            <a:off x="3508055" y="1072027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334A6B6-E1B8-3C4E-9F56-18CC7991267F}"/>
              </a:ext>
            </a:extLst>
          </p:cNvPr>
          <p:cNvGrpSpPr/>
          <p:nvPr/>
        </p:nvGrpSpPr>
        <p:grpSpPr>
          <a:xfrm>
            <a:off x="4566574" y="2355031"/>
            <a:ext cx="881743" cy="605643"/>
            <a:chOff x="3388920" y="1493320"/>
            <a:chExt cx="881743" cy="60564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267FD18-BBDD-4348-B922-E8EF9C6F8C5A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15F16D-0723-FC4E-A0B8-1F6833893BE3}"/>
                </a:ext>
              </a:extLst>
            </p:cNvPr>
            <p:cNvSpPr txBox="1"/>
            <p:nvPr/>
          </p:nvSpPr>
          <p:spPr>
            <a:xfrm>
              <a:off x="3388920" y="1573478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Map Services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9FDD89-4DCF-1546-913D-D22145FD0962}"/>
              </a:ext>
            </a:extLst>
          </p:cNvPr>
          <p:cNvGrpSpPr/>
          <p:nvPr/>
        </p:nvGrpSpPr>
        <p:grpSpPr>
          <a:xfrm>
            <a:off x="4561754" y="1014340"/>
            <a:ext cx="881743" cy="605643"/>
            <a:chOff x="3388920" y="1493320"/>
            <a:chExt cx="881743" cy="60564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76B6447-1349-584E-AD16-9016FF0F5B4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DA064A-C20C-D947-ABC4-7AA193EB1D2B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Social Network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ECD0E81-9AEE-534B-868A-ACA91064CA47}"/>
              </a:ext>
            </a:extLst>
          </p:cNvPr>
          <p:cNvGrpSpPr/>
          <p:nvPr/>
        </p:nvGrpSpPr>
        <p:grpSpPr>
          <a:xfrm>
            <a:off x="2381053" y="2479087"/>
            <a:ext cx="881743" cy="507744"/>
            <a:chOff x="900545" y="3813881"/>
            <a:chExt cx="881743" cy="507744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ADF2C1E-51C5-4048-AF9B-A009FA2892E2}"/>
                </a:ext>
              </a:extLst>
            </p:cNvPr>
            <p:cNvGrpSpPr/>
            <p:nvPr/>
          </p:nvGrpSpPr>
          <p:grpSpPr>
            <a:xfrm>
              <a:off x="900545" y="3879269"/>
              <a:ext cx="881743" cy="442356"/>
              <a:chOff x="6800107" y="1493320"/>
              <a:chExt cx="881743" cy="442356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BF32CB7-0893-7D4A-BAB5-7BC940DB5FE5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E4D7BAE-6F8B-444D-9348-E862CA68B67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Friend Map</a:t>
                </a:r>
              </a:p>
            </p:txBody>
          </p:sp>
        </p:grpSp>
        <p:sp>
          <p:nvSpPr>
            <p:cNvPr id="37" name="Block Arc 36">
              <a:extLst>
                <a:ext uri="{FF2B5EF4-FFF2-40B4-BE49-F238E27FC236}">
                  <a16:creationId xmlns:a16="http://schemas.microsoft.com/office/drawing/2014/main" id="{5CC7B9B8-54C0-CB4F-AD50-4D2D861D2310}"/>
                </a:ext>
              </a:extLst>
            </p:cNvPr>
            <p:cNvSpPr/>
            <p:nvPr/>
          </p:nvSpPr>
          <p:spPr>
            <a:xfrm rot="10800000">
              <a:off x="1273024" y="3813881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2470198" y="1016578"/>
            <a:ext cx="706581" cy="605643"/>
            <a:chOff x="988125" y="1708043"/>
            <a:chExt cx="706581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88125" y="1708043"/>
              <a:ext cx="706581" cy="605643"/>
              <a:chOff x="3476502" y="1493320"/>
              <a:chExt cx="706581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88376" y="1656606"/>
                <a:ext cx="682831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Alice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1296716" y="2217015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3E82516-7F68-3A47-B9C5-8FCDE4A2ED42}"/>
              </a:ext>
            </a:extLst>
          </p:cNvPr>
          <p:cNvCxnSpPr>
            <a:stCxn id="32" idx="0"/>
            <a:endCxn id="14" idx="4"/>
          </p:cNvCxnSpPr>
          <p:nvPr/>
        </p:nvCxnSpPr>
        <p:spPr>
          <a:xfrm flipV="1">
            <a:off x="2821925" y="1622221"/>
            <a:ext cx="1564" cy="922254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717ED488-B682-2F4C-B4B9-CA5763CDDEA9}"/>
              </a:ext>
            </a:extLst>
          </p:cNvPr>
          <p:cNvCxnSpPr>
            <a:cxnSpLocks/>
            <a:stCxn id="35" idx="2"/>
            <a:endCxn id="22" idx="5"/>
          </p:cNvCxnSpPr>
          <p:nvPr/>
        </p:nvCxnSpPr>
        <p:spPr>
          <a:xfrm rot="5400000">
            <a:off x="6126509" y="1962869"/>
            <a:ext cx="39863" cy="1778358"/>
          </a:xfrm>
          <a:prstGeom prst="curvedConnector3">
            <a:avLst>
              <a:gd name="adj1" fmla="val 300151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5CB161ED-BA12-3A4B-A817-2F6E4B81F674}"/>
              </a:ext>
            </a:extLst>
          </p:cNvPr>
          <p:cNvCxnSpPr>
            <a:cxnSpLocks/>
            <a:stCxn id="25" idx="7"/>
            <a:endCxn id="27" idx="0"/>
          </p:cNvCxnSpPr>
          <p:nvPr/>
        </p:nvCxnSpPr>
        <p:spPr>
          <a:xfrm rot="16200000" flipH="1">
            <a:off x="6108764" y="246711"/>
            <a:ext cx="49930" cy="1762577"/>
          </a:xfrm>
          <a:prstGeom prst="curvedConnector3">
            <a:avLst>
              <a:gd name="adj1" fmla="val -231156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7CF4D12-54E1-6C4C-B5AE-CFA48952F927}"/>
              </a:ext>
            </a:extLst>
          </p:cNvPr>
          <p:cNvCxnSpPr>
            <a:cxnSpLocks/>
            <a:stCxn id="27" idx="2"/>
            <a:endCxn id="25" idx="5"/>
          </p:cNvCxnSpPr>
          <p:nvPr/>
        </p:nvCxnSpPr>
        <p:spPr>
          <a:xfrm rot="5400000">
            <a:off x="6103401" y="619672"/>
            <a:ext cx="60658" cy="1762577"/>
          </a:xfrm>
          <a:prstGeom prst="curvedConnector3">
            <a:avLst>
              <a:gd name="adj1" fmla="val 319631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1F212DA8-7815-2344-BE1F-2E4C14499EBF}"/>
              </a:ext>
            </a:extLst>
          </p:cNvPr>
          <p:cNvCxnSpPr>
            <a:cxnSpLocks/>
            <a:stCxn id="14" idx="0"/>
            <a:endCxn id="25" idx="0"/>
          </p:cNvCxnSpPr>
          <p:nvPr/>
        </p:nvCxnSpPr>
        <p:spPr>
          <a:xfrm rot="5400000" flipH="1" flipV="1">
            <a:off x="3911939" y="-74110"/>
            <a:ext cx="2238" cy="2179138"/>
          </a:xfrm>
          <a:prstGeom prst="curvedConnector3">
            <a:avLst>
              <a:gd name="adj1" fmla="val 17212556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7D66C4C9-F976-EC4A-9096-E4ADF27A3052}"/>
              </a:ext>
            </a:extLst>
          </p:cNvPr>
          <p:cNvCxnSpPr>
            <a:cxnSpLocks/>
            <a:stCxn id="25" idx="1"/>
            <a:endCxn id="14" idx="7"/>
          </p:cNvCxnSpPr>
          <p:nvPr/>
        </p:nvCxnSpPr>
        <p:spPr>
          <a:xfrm rot="16200000" flipH="1" flipV="1">
            <a:off x="3911939" y="264398"/>
            <a:ext cx="2238" cy="1679509"/>
          </a:xfrm>
          <a:prstGeom prst="curvedConnector3">
            <a:avLst>
              <a:gd name="adj1" fmla="val -4361081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CB084AA0-4653-F048-B8E3-2DDCEE901EEF}"/>
              </a:ext>
            </a:extLst>
          </p:cNvPr>
          <p:cNvCxnSpPr>
            <a:cxnSpLocks/>
            <a:stCxn id="19" idx="0"/>
            <a:endCxn id="14" idx="2"/>
          </p:cNvCxnSpPr>
          <p:nvPr/>
        </p:nvCxnSpPr>
        <p:spPr>
          <a:xfrm rot="5400000" flipH="1" flipV="1">
            <a:off x="993842" y="781146"/>
            <a:ext cx="938101" cy="2014611"/>
          </a:xfrm>
          <a:prstGeom prst="curvedConnector2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594F86F6-53DD-594A-9DFF-8321ADAE5688}"/>
              </a:ext>
            </a:extLst>
          </p:cNvPr>
          <p:cNvCxnSpPr>
            <a:cxnSpLocks/>
            <a:stCxn id="14" idx="3"/>
            <a:endCxn id="19" idx="6"/>
          </p:cNvCxnSpPr>
          <p:nvPr/>
        </p:nvCxnSpPr>
        <p:spPr>
          <a:xfrm rot="5400000">
            <a:off x="1177878" y="1164527"/>
            <a:ext cx="1026796" cy="1764797"/>
          </a:xfrm>
          <a:prstGeom prst="curvedConnector2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47D30EF6-E367-4342-A322-03C57977A883}"/>
              </a:ext>
            </a:extLst>
          </p:cNvPr>
          <p:cNvCxnSpPr>
            <a:cxnSpLocks/>
            <a:stCxn id="46" idx="0"/>
            <a:endCxn id="14" idx="1"/>
          </p:cNvCxnSpPr>
          <p:nvPr/>
        </p:nvCxnSpPr>
        <p:spPr>
          <a:xfrm rot="5400000" flipH="1" flipV="1">
            <a:off x="1500530" y="45615"/>
            <a:ext cx="13487" cy="2132802"/>
          </a:xfrm>
          <a:prstGeom prst="curvedConnector3">
            <a:avLst>
              <a:gd name="adj1" fmla="val 1043775"/>
            </a:avLst>
          </a:prstGeom>
          <a:ln w="15875">
            <a:solidFill>
              <a:schemeClr val="tx1"/>
            </a:solidFill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Curved Connector 107">
            <a:extLst>
              <a:ext uri="{FF2B5EF4-FFF2-40B4-BE49-F238E27FC236}">
                <a16:creationId xmlns:a16="http://schemas.microsoft.com/office/drawing/2014/main" id="{931F9E58-946A-DC4E-897C-1D9C0A834DD9}"/>
              </a:ext>
            </a:extLst>
          </p:cNvPr>
          <p:cNvCxnSpPr>
            <a:cxnSpLocks/>
            <a:stCxn id="22" idx="7"/>
            <a:endCxn id="35" idx="0"/>
          </p:cNvCxnSpPr>
          <p:nvPr/>
        </p:nvCxnSpPr>
        <p:spPr>
          <a:xfrm rot="16200000" flipH="1">
            <a:off x="6111077" y="1589908"/>
            <a:ext cx="70725" cy="1778358"/>
          </a:xfrm>
          <a:prstGeom prst="curvedConnector3">
            <a:avLst>
              <a:gd name="adj1" fmla="val -163186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82B9198D-CA76-2341-9BD9-FEEDE171938E}"/>
              </a:ext>
            </a:extLst>
          </p:cNvPr>
          <p:cNvGrpSpPr/>
          <p:nvPr/>
        </p:nvGrpSpPr>
        <p:grpSpPr>
          <a:xfrm>
            <a:off x="6574146" y="1151523"/>
            <a:ext cx="881743" cy="443797"/>
            <a:chOff x="5617384" y="1664691"/>
            <a:chExt cx="881743" cy="44379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5F0CF0B-7432-1E43-8F09-D197CA9FCB6E}"/>
                </a:ext>
              </a:extLst>
            </p:cNvPr>
            <p:cNvGrpSpPr/>
            <p:nvPr/>
          </p:nvGrpSpPr>
          <p:grpSpPr>
            <a:xfrm>
              <a:off x="5617384" y="1666132"/>
              <a:ext cx="881743" cy="442356"/>
              <a:chOff x="6800107" y="1493320"/>
              <a:chExt cx="881743" cy="442356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4EBE8338-DD60-4049-919F-F8C42B99FDDD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C6FE125-C9C5-014D-AAB2-D3E7CD9BA16E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SNAPP</a:t>
                </a:r>
              </a:p>
            </p:txBody>
          </p:sp>
        </p:grp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40ADE4E4-692C-C749-90EB-56C3EC47E356}"/>
                </a:ext>
              </a:extLst>
            </p:cNvPr>
            <p:cNvSpPr/>
            <p:nvPr/>
          </p:nvSpPr>
          <p:spPr>
            <a:xfrm>
              <a:off x="6010617" y="1664691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5" name="Block Arc 114">
              <a:extLst>
                <a:ext uri="{FF2B5EF4-FFF2-40B4-BE49-F238E27FC236}">
                  <a16:creationId xmlns:a16="http://schemas.microsoft.com/office/drawing/2014/main" id="{02087C77-C582-8046-9928-3ADFF6819CEB}"/>
                </a:ext>
              </a:extLst>
            </p:cNvPr>
            <p:cNvSpPr/>
            <p:nvPr/>
          </p:nvSpPr>
          <p:spPr>
            <a:xfrm>
              <a:off x="5989865" y="1910154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8487FD2-BFF3-FE4D-8B6E-2926801BF0C1}"/>
              </a:ext>
            </a:extLst>
          </p:cNvPr>
          <p:cNvGrpSpPr/>
          <p:nvPr/>
        </p:nvGrpSpPr>
        <p:grpSpPr>
          <a:xfrm>
            <a:off x="6594747" y="2487513"/>
            <a:ext cx="935816" cy="406953"/>
            <a:chOff x="5617384" y="3137636"/>
            <a:chExt cx="935816" cy="406953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EF0EA1E-F7C5-CD45-8275-9E22565A4AFB}"/>
                </a:ext>
              </a:extLst>
            </p:cNvPr>
            <p:cNvGrpSpPr/>
            <p:nvPr/>
          </p:nvGrpSpPr>
          <p:grpSpPr>
            <a:xfrm>
              <a:off x="5617384" y="3137636"/>
              <a:ext cx="935816" cy="344604"/>
              <a:chOff x="6800107" y="1466383"/>
              <a:chExt cx="935816" cy="34460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0325FA7F-67C5-004E-8255-4F30B8BD915F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EAD88EA-8B33-5648-A0B4-B56C6C99CA2A}"/>
                  </a:ext>
                </a:extLst>
              </p:cNvPr>
              <p:cNvSpPr txBox="1"/>
              <p:nvPr/>
            </p:nvSpPr>
            <p:spPr>
              <a:xfrm>
                <a:off x="6800107" y="1466383"/>
                <a:ext cx="935816" cy="31239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Map </a:t>
                </a:r>
              </a:p>
              <a:p>
                <a:pPr algn="ctr"/>
                <a:r>
                  <a:rPr lang="en-US" sz="1000" b="0" dirty="0"/>
                  <a:t>Provider</a:t>
                </a:r>
              </a:p>
            </p:txBody>
          </p:sp>
        </p:grpSp>
        <p:sp>
          <p:nvSpPr>
            <p:cNvPr id="116" name="Block Arc 115">
              <a:extLst>
                <a:ext uri="{FF2B5EF4-FFF2-40B4-BE49-F238E27FC236}">
                  <a16:creationId xmlns:a16="http://schemas.microsoft.com/office/drawing/2014/main" id="{F41DC623-C14C-A843-A922-D0DE3D782CAD}"/>
                </a:ext>
              </a:extLst>
            </p:cNvPr>
            <p:cNvSpPr/>
            <p:nvPr/>
          </p:nvSpPr>
          <p:spPr>
            <a:xfrm>
              <a:off x="5687152" y="3409337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A634813-021C-1A4E-98C2-B5A44868C1FE}"/>
              </a:ext>
            </a:extLst>
          </p:cNvPr>
          <p:cNvGrpSpPr/>
          <p:nvPr/>
        </p:nvGrpSpPr>
        <p:grpSpPr>
          <a:xfrm>
            <a:off x="0" y="2193719"/>
            <a:ext cx="881743" cy="669425"/>
            <a:chOff x="297105" y="1541833"/>
            <a:chExt cx="881743" cy="66942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553C446-834A-474F-A74F-80FDB4082BEE}"/>
                </a:ext>
              </a:extLst>
            </p:cNvPr>
            <p:cNvGrpSpPr/>
            <p:nvPr/>
          </p:nvGrpSpPr>
          <p:grpSpPr>
            <a:xfrm>
              <a:off x="297105" y="1605615"/>
              <a:ext cx="881743" cy="605643"/>
              <a:chOff x="3374206" y="1493320"/>
              <a:chExt cx="881743" cy="605643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C1363A5E-F85E-8745-8DF1-9E75076C046B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B5BDBBC-9E17-3B43-90EA-618DCB27397B}"/>
                  </a:ext>
                </a:extLst>
              </p:cNvPr>
              <p:cNvSpPr txBox="1"/>
              <p:nvPr/>
            </p:nvSpPr>
            <p:spPr>
              <a:xfrm>
                <a:off x="3374206" y="1589625"/>
                <a:ext cx="881743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Create</a:t>
                </a:r>
              </a:p>
              <a:p>
                <a:pPr algn="ctr"/>
                <a:r>
                  <a:rPr lang="en-US" sz="1000" b="0" dirty="0"/>
                  <a:t>Map</a:t>
                </a:r>
              </a:p>
            </p:txBody>
          </p:sp>
        </p:grp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C526D7F-B1D2-EE44-AB9A-1C11F5313C8C}"/>
                </a:ext>
              </a:extLst>
            </p:cNvPr>
            <p:cNvSpPr/>
            <p:nvPr/>
          </p:nvSpPr>
          <p:spPr>
            <a:xfrm>
              <a:off x="995580" y="1858302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23" name="Block Arc 122">
              <a:extLst>
                <a:ext uri="{FF2B5EF4-FFF2-40B4-BE49-F238E27FC236}">
                  <a16:creationId xmlns:a16="http://schemas.microsoft.com/office/drawing/2014/main" id="{F1FE7A40-0692-4E47-8501-6A4CEBF06090}"/>
                </a:ext>
              </a:extLst>
            </p:cNvPr>
            <p:cNvSpPr/>
            <p:nvPr/>
          </p:nvSpPr>
          <p:spPr>
            <a:xfrm rot="10800000">
              <a:off x="681462" y="1541833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B38C3F3C-01C4-404E-A623-339CFA46D705}"/>
              </a:ext>
            </a:extLst>
          </p:cNvPr>
          <p:cNvSpPr txBox="1"/>
          <p:nvPr/>
        </p:nvSpPr>
        <p:spPr>
          <a:xfrm>
            <a:off x="2747227" y="2100665"/>
            <a:ext cx="12262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AppCode: I (H)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E0D2CCB-0CC5-2D49-A868-301778BE30C0}"/>
              </a:ext>
            </a:extLst>
          </p:cNvPr>
          <p:cNvSpPr txBox="1"/>
          <p:nvPr/>
        </p:nvSpPr>
        <p:spPr>
          <a:xfrm>
            <a:off x="3247740" y="417693"/>
            <a:ext cx="1401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Request location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FA72F6-508F-124A-B639-0274057C13F2}"/>
              </a:ext>
            </a:extLst>
          </p:cNvPr>
          <p:cNvSpPr txBox="1"/>
          <p:nvPr/>
        </p:nvSpPr>
        <p:spPr>
          <a:xfrm>
            <a:off x="5387476" y="758585"/>
            <a:ext cx="14035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Request location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EDC5DFB-89F7-F64A-AF01-D9F6139542AD}"/>
              </a:ext>
            </a:extLst>
          </p:cNvPr>
          <p:cNvSpPr txBox="1"/>
          <p:nvPr/>
        </p:nvSpPr>
        <p:spPr>
          <a:xfrm>
            <a:off x="5336325" y="1617842"/>
            <a:ext cx="1985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BobLoc, AliceLoc: C (H)</a:t>
            </a:r>
          </a:p>
        </p:txBody>
      </p: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6D42FC32-DBA6-0F49-BF04-E9189DABE6AC}"/>
              </a:ext>
            </a:extLst>
          </p:cNvPr>
          <p:cNvCxnSpPr>
            <a:cxnSpLocks/>
            <a:stCxn id="25" idx="6"/>
            <a:endCxn id="27" idx="1"/>
          </p:cNvCxnSpPr>
          <p:nvPr/>
        </p:nvCxnSpPr>
        <p:spPr>
          <a:xfrm flipV="1">
            <a:off x="5355917" y="1311798"/>
            <a:ext cx="1287997" cy="5364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-357967" y="297476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81C571E-90FB-2F4B-AB28-3CD5F5E050AE}"/>
              </a:ext>
            </a:extLst>
          </p:cNvPr>
          <p:cNvSpPr txBox="1"/>
          <p:nvPr/>
        </p:nvSpPr>
        <p:spPr>
          <a:xfrm>
            <a:off x="2952289" y="764664"/>
            <a:ext cx="1991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BobLoc, AliceLoc: C (H)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0AD2ED-C397-B14B-84AB-A9F5189B25BD}"/>
              </a:ext>
            </a:extLst>
          </p:cNvPr>
          <p:cNvSpPr txBox="1"/>
          <p:nvPr/>
        </p:nvSpPr>
        <p:spPr>
          <a:xfrm>
            <a:off x="4819239" y="1841209"/>
            <a:ext cx="1089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Request map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E07EAEA-FACE-9F4B-B3DB-CE46BDB850F0}"/>
              </a:ext>
            </a:extLst>
          </p:cNvPr>
          <p:cNvSpPr txBox="1"/>
          <p:nvPr/>
        </p:nvSpPr>
        <p:spPr>
          <a:xfrm>
            <a:off x="5507049" y="2095271"/>
            <a:ext cx="10938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Request map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6651E0F-A2FF-5249-A1A9-58B68FF89D03}"/>
              </a:ext>
            </a:extLst>
          </p:cNvPr>
          <p:cNvSpPr txBox="1"/>
          <p:nvPr/>
        </p:nvSpPr>
        <p:spPr>
          <a:xfrm>
            <a:off x="5457208" y="2670072"/>
            <a:ext cx="13127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8. MapCode: I(H)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A9C2462-8AEB-AF43-9561-C68D10E081DB}"/>
              </a:ext>
            </a:extLst>
          </p:cNvPr>
          <p:cNvSpPr txBox="1"/>
          <p:nvPr/>
        </p:nvSpPr>
        <p:spPr>
          <a:xfrm>
            <a:off x="451154" y="2015046"/>
            <a:ext cx="1468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12. Map: C (H)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1FD6621-F2AF-054E-A7DC-4C588C2B04D7}"/>
              </a:ext>
            </a:extLst>
          </p:cNvPr>
          <p:cNvSpPr txBox="1"/>
          <p:nvPr/>
        </p:nvSpPr>
        <p:spPr>
          <a:xfrm>
            <a:off x="3536238" y="2358838"/>
            <a:ext cx="1351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MapCode: I (H)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B438965-3857-F747-B86E-9D5E8E922895}"/>
              </a:ext>
            </a:extLst>
          </p:cNvPr>
          <p:cNvSpPr txBox="1"/>
          <p:nvPr/>
        </p:nvSpPr>
        <p:spPr>
          <a:xfrm>
            <a:off x="1046012" y="1563025"/>
            <a:ext cx="1639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11. BobLoc, AliceLoc: </a:t>
            </a:r>
          </a:p>
          <a:p>
            <a:r>
              <a:rPr lang="en-US" sz="1000" dirty="0"/>
              <a:t>C (H), MapCode: I (H)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6B03E35-56E7-8749-9445-0A44EDCC8738}"/>
              </a:ext>
            </a:extLst>
          </p:cNvPr>
          <p:cNvSpPr txBox="1"/>
          <p:nvPr/>
        </p:nvSpPr>
        <p:spPr>
          <a:xfrm>
            <a:off x="3160158" y="1062007"/>
            <a:ext cx="15668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13. Map: C (H)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DFE28E0-9B8B-614B-A221-63A2E97CFED3}"/>
              </a:ext>
            </a:extLst>
          </p:cNvPr>
          <p:cNvSpPr txBox="1"/>
          <p:nvPr/>
        </p:nvSpPr>
        <p:spPr>
          <a:xfrm>
            <a:off x="698475" y="758585"/>
            <a:ext cx="15055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BobLoc, AliceLoc,</a:t>
            </a:r>
          </a:p>
        </p:txBody>
      </p:sp>
      <p:cxnSp>
        <p:nvCxnSpPr>
          <p:cNvPr id="104" name="Curved Connector 103">
            <a:extLst>
              <a:ext uri="{FF2B5EF4-FFF2-40B4-BE49-F238E27FC236}">
                <a16:creationId xmlns:a16="http://schemas.microsoft.com/office/drawing/2014/main" id="{1B7DC747-6296-3944-A205-D8AEF9AFA193}"/>
              </a:ext>
            </a:extLst>
          </p:cNvPr>
          <p:cNvCxnSpPr>
            <a:cxnSpLocks/>
            <a:stCxn id="14" idx="6"/>
            <a:endCxn id="25" idx="2"/>
          </p:cNvCxnSpPr>
          <p:nvPr/>
        </p:nvCxnSpPr>
        <p:spPr>
          <a:xfrm flipV="1">
            <a:off x="3176779" y="1317162"/>
            <a:ext cx="1472557" cy="223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31AD345E-230B-BF45-8B9C-94B3221DFF07}"/>
              </a:ext>
            </a:extLst>
          </p:cNvPr>
          <p:cNvSpPr txBox="1"/>
          <p:nvPr/>
        </p:nvSpPr>
        <p:spPr>
          <a:xfrm>
            <a:off x="5266495" y="1077683"/>
            <a:ext cx="15366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14. Map: C(H)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DFC7330B-4D3F-0445-B530-D0C2015B462A}"/>
              </a:ext>
            </a:extLst>
          </p:cNvPr>
          <p:cNvCxnSpPr>
            <a:cxnSpLocks/>
            <a:stCxn id="22" idx="1"/>
            <a:endCxn id="14" idx="5"/>
          </p:cNvCxnSpPr>
          <p:nvPr/>
        </p:nvCxnSpPr>
        <p:spPr>
          <a:xfrm flipH="1" flipV="1">
            <a:off x="3073303" y="1533527"/>
            <a:ext cx="1684329" cy="910198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79AD3DB6-0152-604C-8EBB-C31377D2773C}"/>
              </a:ext>
            </a:extLst>
          </p:cNvPr>
          <p:cNvCxnSpPr>
            <a:stCxn id="14" idx="6"/>
            <a:endCxn id="22" idx="0"/>
          </p:cNvCxnSpPr>
          <p:nvPr/>
        </p:nvCxnSpPr>
        <p:spPr>
          <a:xfrm>
            <a:off x="3176779" y="1319400"/>
            <a:ext cx="1830668" cy="1035631"/>
          </a:xfrm>
          <a:prstGeom prst="curvedConnector2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CDEA0E9-F767-D843-A478-B3222B0F44FF}"/>
              </a:ext>
            </a:extLst>
          </p:cNvPr>
          <p:cNvSpPr/>
          <p:nvPr/>
        </p:nvSpPr>
        <p:spPr>
          <a:xfrm>
            <a:off x="897439" y="973865"/>
            <a:ext cx="81144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Map: C (H)</a:t>
            </a:r>
          </a:p>
        </p:txBody>
      </p: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895D8F52-F873-A644-BCF8-03C02A62918B}"/>
              </a:ext>
            </a:extLst>
          </p:cNvPr>
          <p:cNvGrpSpPr/>
          <p:nvPr/>
        </p:nvGrpSpPr>
        <p:grpSpPr>
          <a:xfrm>
            <a:off x="7530777" y="578695"/>
            <a:ext cx="1611251" cy="2419511"/>
            <a:chOff x="7525657" y="794482"/>
            <a:chExt cx="1611251" cy="2419511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7AB16F65-BF13-664E-B927-4535B2671ED2}"/>
                </a:ext>
              </a:extLst>
            </p:cNvPr>
            <p:cNvGrpSpPr/>
            <p:nvPr/>
          </p:nvGrpSpPr>
          <p:grpSpPr>
            <a:xfrm>
              <a:off x="7971868" y="1770800"/>
              <a:ext cx="689493" cy="473592"/>
              <a:chOff x="3388920" y="1493320"/>
              <a:chExt cx="881743" cy="605643"/>
            </a:xfrm>
          </p:grpSpPr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29A42218-D537-964A-9F12-21BBB1D416A2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D0515475-BFE7-6147-82C6-3A7237A79195}"/>
                  </a:ext>
                </a:extLst>
              </p:cNvPr>
              <p:cNvSpPr txBox="1"/>
              <p:nvPr/>
            </p:nvSpPr>
            <p:spPr>
              <a:xfrm>
                <a:off x="3388920" y="1605193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Process</a:t>
                </a:r>
              </a:p>
            </p:txBody>
          </p:sp>
        </p:grp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303D81B9-B18E-044B-8FC9-4220FCE6BF58}"/>
                </a:ext>
              </a:extLst>
            </p:cNvPr>
            <p:cNvGrpSpPr/>
            <p:nvPr/>
          </p:nvGrpSpPr>
          <p:grpSpPr>
            <a:xfrm>
              <a:off x="7884353" y="962089"/>
              <a:ext cx="881743" cy="279070"/>
              <a:chOff x="8172528" y="2649598"/>
              <a:chExt cx="881743" cy="279070"/>
            </a:xfrm>
          </p:grpSpPr>
          <p:cxnSp>
            <p:nvCxnSpPr>
              <p:cNvPr id="151" name="Straight Arrow Connector 150">
                <a:extLst>
                  <a:ext uri="{FF2B5EF4-FFF2-40B4-BE49-F238E27FC236}">
                    <a16:creationId xmlns:a16="http://schemas.microsoft.com/office/drawing/2014/main" id="{9341A031-4EC8-F94A-B22A-BC9F9B912D8B}"/>
                  </a:ext>
                </a:extLst>
              </p:cNvPr>
              <p:cNvCxnSpPr/>
              <p:nvPr/>
            </p:nvCxnSpPr>
            <p:spPr>
              <a:xfrm>
                <a:off x="8313805" y="2891032"/>
                <a:ext cx="621008" cy="0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headEnd type="none"/>
                <a:tailEnd type="stealth" w="lg" len="lg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BED1B969-5EBF-EB45-A048-F27EA235EAF3}"/>
                  </a:ext>
                </a:extLst>
              </p:cNvPr>
              <p:cNvSpPr txBox="1"/>
              <p:nvPr/>
            </p:nvSpPr>
            <p:spPr>
              <a:xfrm>
                <a:off x="8172528" y="2649598"/>
                <a:ext cx="881743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flow</a:t>
                </a:r>
              </a:p>
            </p:txBody>
          </p:sp>
        </p:grpSp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FB2365C1-278E-3E4A-B731-EAFD127FEEAC}"/>
                </a:ext>
              </a:extLst>
            </p:cNvPr>
            <p:cNvGrpSpPr/>
            <p:nvPr/>
          </p:nvGrpSpPr>
          <p:grpSpPr>
            <a:xfrm>
              <a:off x="7879957" y="1304121"/>
              <a:ext cx="985356" cy="279070"/>
              <a:chOff x="7820420" y="2080045"/>
              <a:chExt cx="985356" cy="279070"/>
            </a:xfrm>
          </p:grpSpPr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CAEAA39E-679F-5143-B48E-768C4A2AE8FA}"/>
                  </a:ext>
                </a:extLst>
              </p:cNvPr>
              <p:cNvSpPr txBox="1"/>
              <p:nvPr/>
            </p:nvSpPr>
            <p:spPr>
              <a:xfrm>
                <a:off x="7870232" y="2080045"/>
                <a:ext cx="935544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dirty="0"/>
                  <a:t>Asset source</a:t>
                </a:r>
                <a:endParaRPr lang="en-US" sz="1000" b="0" dirty="0"/>
              </a:p>
            </p:txBody>
          </p:sp>
          <p:sp>
            <p:nvSpPr>
              <p:cNvPr id="154" name="Block Arc 153">
                <a:extLst>
                  <a:ext uri="{FF2B5EF4-FFF2-40B4-BE49-F238E27FC236}">
                    <a16:creationId xmlns:a16="http://schemas.microsoft.com/office/drawing/2014/main" id="{428D1BB7-4249-2E4E-A427-A3BD1E6271B8}"/>
                  </a:ext>
                </a:extLst>
              </p:cNvPr>
              <p:cNvSpPr/>
              <p:nvPr/>
            </p:nvSpPr>
            <p:spPr>
              <a:xfrm rot="16200000">
                <a:off x="7819656" y="2146255"/>
                <a:ext cx="136780" cy="135252"/>
              </a:xfrm>
              <a:prstGeom prst="blockArc">
                <a:avLst/>
              </a:prstGeom>
              <a:solidFill>
                <a:schemeClr val="tx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8D72E1CA-68E6-6C4B-87D9-506B622301BF}"/>
                </a:ext>
              </a:extLst>
            </p:cNvPr>
            <p:cNvGrpSpPr/>
            <p:nvPr/>
          </p:nvGrpSpPr>
          <p:grpSpPr>
            <a:xfrm>
              <a:off x="7883768" y="1507838"/>
              <a:ext cx="925723" cy="279070"/>
              <a:chOff x="7929421" y="1698860"/>
              <a:chExt cx="925723" cy="279070"/>
            </a:xfrm>
          </p:grpSpPr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A21E140C-B1E1-1847-AF0C-EF409CEE766D}"/>
                  </a:ext>
                </a:extLst>
              </p:cNvPr>
              <p:cNvSpPr/>
              <p:nvPr/>
            </p:nvSpPr>
            <p:spPr>
              <a:xfrm>
                <a:off x="7929421" y="1782343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6D2D3481-188C-854F-9E5C-18F0519021F2}"/>
                  </a:ext>
                </a:extLst>
              </p:cNvPr>
              <p:cNvSpPr txBox="1"/>
              <p:nvPr/>
            </p:nvSpPr>
            <p:spPr>
              <a:xfrm>
                <a:off x="7974605" y="1698860"/>
                <a:ext cx="880539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dirty="0"/>
                  <a:t>Asset target</a:t>
                </a:r>
                <a:endParaRPr lang="en-US" sz="1000" b="0" dirty="0"/>
              </a:p>
            </p:txBody>
          </p:sp>
        </p:grp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5350789D-EC76-B342-BE8D-4E861D82C9B4}"/>
                </a:ext>
              </a:extLst>
            </p:cNvPr>
            <p:cNvSpPr txBox="1"/>
            <p:nvPr/>
          </p:nvSpPr>
          <p:spPr>
            <a:xfrm>
              <a:off x="7540146" y="794483"/>
              <a:ext cx="159676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Asset: objective (priority)</a:t>
              </a: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D295BA23-0AE2-9943-9F0D-4CB85F3627BA}"/>
                </a:ext>
              </a:extLst>
            </p:cNvPr>
            <p:cNvSpPr/>
            <p:nvPr/>
          </p:nvSpPr>
          <p:spPr>
            <a:xfrm>
              <a:off x="7525657" y="794482"/>
              <a:ext cx="1588248" cy="2375769"/>
            </a:xfrm>
            <a:prstGeom prst="rect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311EB185-C42C-C74C-8EF6-8E3E2302E017}"/>
                </a:ext>
              </a:extLst>
            </p:cNvPr>
            <p:cNvGrpSpPr/>
            <p:nvPr/>
          </p:nvGrpSpPr>
          <p:grpSpPr>
            <a:xfrm>
              <a:off x="7818575" y="2659511"/>
              <a:ext cx="1002411" cy="554482"/>
              <a:chOff x="6849137" y="1121646"/>
              <a:chExt cx="1002411" cy="554482"/>
            </a:xfrm>
          </p:grpSpPr>
          <p:grpSp>
            <p:nvGrpSpPr>
              <p:cNvPr id="168" name="Group 167">
                <a:extLst>
                  <a:ext uri="{FF2B5EF4-FFF2-40B4-BE49-F238E27FC236}">
                    <a16:creationId xmlns:a16="http://schemas.microsoft.com/office/drawing/2014/main" id="{85C27EBA-CD2A-C845-9AAD-868D1A3CA65F}"/>
                  </a:ext>
                </a:extLst>
              </p:cNvPr>
              <p:cNvGrpSpPr/>
              <p:nvPr/>
            </p:nvGrpSpPr>
            <p:grpSpPr>
              <a:xfrm>
                <a:off x="6909471" y="1233772"/>
                <a:ext cx="881743" cy="442356"/>
                <a:chOff x="6800107" y="1493320"/>
                <a:chExt cx="881743" cy="442356"/>
              </a:xfrm>
            </p:grpSpPr>
            <p:sp>
              <p:nvSpPr>
                <p:cNvPr id="171" name="Rectangle 170">
                  <a:extLst>
                    <a:ext uri="{FF2B5EF4-FFF2-40B4-BE49-F238E27FC236}">
                      <a16:creationId xmlns:a16="http://schemas.microsoft.com/office/drawing/2014/main" id="{F26125D0-57C8-E94C-8BE4-0410E1CB39AE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172" name="TextBox 171">
                  <a:extLst>
                    <a:ext uri="{FF2B5EF4-FFF2-40B4-BE49-F238E27FC236}">
                      <a16:creationId xmlns:a16="http://schemas.microsoft.com/office/drawing/2014/main" id="{22661CA2-FAE8-D945-B6AA-82C6656C341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Data store</a:t>
                  </a:r>
                </a:p>
              </p:txBody>
            </p:sp>
          </p:grp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8CD0D442-4C3B-EE4E-A68E-4C50E045187B}"/>
                  </a:ext>
                </a:extLst>
              </p:cNvPr>
              <p:cNvSpPr/>
              <p:nvPr/>
            </p:nvSpPr>
            <p:spPr>
              <a:xfrm>
                <a:off x="7699513" y="1121646"/>
                <a:ext cx="152035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1B3E2A78-ACBE-E844-B50B-1C87D2C954F0}"/>
                  </a:ext>
                </a:extLst>
              </p:cNvPr>
              <p:cNvSpPr/>
              <p:nvPr/>
            </p:nvSpPr>
            <p:spPr>
              <a:xfrm>
                <a:off x="6849137" y="1121646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2CE9306E-1A2C-1947-8B7C-D0BACF756891}"/>
                </a:ext>
              </a:extLst>
            </p:cNvPr>
            <p:cNvGrpSpPr/>
            <p:nvPr/>
          </p:nvGrpSpPr>
          <p:grpSpPr>
            <a:xfrm>
              <a:off x="7878909" y="2290219"/>
              <a:ext cx="881743" cy="410045"/>
              <a:chOff x="6796549" y="1454407"/>
              <a:chExt cx="881743" cy="410045"/>
            </a:xfrm>
          </p:grpSpPr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FB7B8B76-32E1-0646-9B11-93364CCC96DE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77" name="TextBox 176">
                <a:extLst>
                  <a:ext uri="{FF2B5EF4-FFF2-40B4-BE49-F238E27FC236}">
                    <a16:creationId xmlns:a16="http://schemas.microsoft.com/office/drawing/2014/main" id="{87EE9F29-5726-BC44-8843-FBF796D68F59}"/>
                  </a:ext>
                </a:extLst>
              </p:cNvPr>
              <p:cNvSpPr txBox="1"/>
              <p:nvPr/>
            </p:nvSpPr>
            <p:spPr>
              <a:xfrm>
                <a:off x="6796549" y="1454407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External entity</a:t>
                </a:r>
              </a:p>
            </p:txBody>
          </p:sp>
        </p:grp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3461657" y="2654135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4F89C26E-4202-294F-B5B1-359055023C9C}"/>
              </a:ext>
            </a:extLst>
          </p:cNvPr>
          <p:cNvGrpSpPr/>
          <p:nvPr/>
        </p:nvGrpSpPr>
        <p:grpSpPr>
          <a:xfrm>
            <a:off x="-51739" y="1080695"/>
            <a:ext cx="985221" cy="482614"/>
            <a:chOff x="-51739" y="1080695"/>
            <a:chExt cx="985221" cy="48261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A548A4-332C-5242-927F-7F05E43FC3D6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125659-492C-3846-BB1F-1446DA6AAFDF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C830C33-3519-404B-B34E-ADEF189DC29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636474-D6C5-0445-B3CE-4754E45F503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Local DS</a:t>
                  </a:r>
                </a:p>
              </p:txBody>
            </p:sp>
          </p:grp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328BC930-DBCB-9640-BE6B-33719F3621A5}"/>
                  </a:ext>
                </a:extLst>
              </p:cNvPr>
              <p:cNvSpPr/>
              <p:nvPr/>
            </p:nvSpPr>
            <p:spPr>
              <a:xfrm>
                <a:off x="1556909" y="665391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8BCE785A-C04E-374A-89CD-FC1101B52F2F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2D34A917-6704-404A-84CD-B96CD37FA49C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287DCE8C-3C8A-B34F-9AE9-D79F183A42B7}"/>
              </a:ext>
            </a:extLst>
          </p:cNvPr>
          <p:cNvGrpSpPr/>
          <p:nvPr/>
        </p:nvGrpSpPr>
        <p:grpSpPr>
          <a:xfrm>
            <a:off x="19250" y="3324694"/>
            <a:ext cx="881743" cy="605643"/>
            <a:chOff x="3394389" y="1493320"/>
            <a:chExt cx="881743" cy="605643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FAB4FB9-0497-8546-8FBB-844496E67523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765193E7-A21E-614E-824C-88EE80CAE22C}"/>
                </a:ext>
              </a:extLst>
            </p:cNvPr>
            <p:cNvSpPr txBox="1"/>
            <p:nvPr/>
          </p:nvSpPr>
          <p:spPr>
            <a:xfrm>
              <a:off x="3394389" y="1657355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Attacker</a:t>
              </a:r>
            </a:p>
          </p:txBody>
        </p:sp>
      </p:grp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3F360322-D803-E14F-9F7B-C188FB7391D5}"/>
              </a:ext>
            </a:extLst>
          </p:cNvPr>
          <p:cNvCxnSpPr>
            <a:cxnSpLocks/>
            <a:stCxn id="19" idx="4"/>
            <a:endCxn id="111" idx="0"/>
          </p:cNvCxnSpPr>
          <p:nvPr/>
        </p:nvCxnSpPr>
        <p:spPr>
          <a:xfrm flipH="1">
            <a:off x="454654" y="2863144"/>
            <a:ext cx="933" cy="461550"/>
          </a:xfrm>
          <a:prstGeom prst="straightConnector1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7DBB49F7-E664-C84C-9627-72864FB1BC15}"/>
              </a:ext>
            </a:extLst>
          </p:cNvPr>
          <p:cNvSpPr txBox="1"/>
          <p:nvPr/>
        </p:nvSpPr>
        <p:spPr>
          <a:xfrm>
            <a:off x="477533" y="2940429"/>
            <a:ext cx="18077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15. BobLoc, AliceLoc: C (H)</a:t>
            </a:r>
          </a:p>
        </p:txBody>
      </p:sp>
    </p:spTree>
    <p:extLst>
      <p:ext uri="{BB962C8B-B14F-4D97-AF65-F5344CB8AC3E}">
        <p14:creationId xmlns:p14="http://schemas.microsoft.com/office/powerpoint/2010/main" val="309919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siis.cse.psu.edu</a:t>
            </a:r>
            <a:r>
              <a:rPr lang="en-US" dirty="0"/>
              <a:t>/</a:t>
            </a:r>
            <a:r>
              <a:rPr lang="en-US" dirty="0" err="1"/>
              <a:t>jpmail</a:t>
            </a:r>
            <a:r>
              <a:rPr lang="en-US" dirty="0"/>
              <a:t>/</a:t>
            </a:r>
            <a:r>
              <a:rPr lang="en-US" dirty="0" err="1"/>
              <a:t>jpmaildetails.html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23887" y="1729868"/>
            <a:ext cx="7069000" cy="1597025"/>
          </a:xfrm>
        </p:spPr>
        <p:txBody>
          <a:bodyPr/>
          <a:lstStyle/>
          <a:p>
            <a:r>
              <a:rPr lang="en-US" dirty="0" err="1"/>
              <a:t>JPmail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01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17</a:t>
            </a:fld>
            <a:endParaRPr lang="en-US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6157957" y="652732"/>
            <a:ext cx="706581" cy="605643"/>
            <a:chOff x="988125" y="1708043"/>
            <a:chExt cx="706581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88125" y="1708043"/>
              <a:ext cx="706581" cy="605643"/>
              <a:chOff x="3476502" y="1493320"/>
              <a:chExt cx="706581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88376" y="1656606"/>
                <a:ext cx="682831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SMTP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997722" y="1973947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553C446-834A-474F-A74F-80FDB4082BEE}"/>
              </a:ext>
            </a:extLst>
          </p:cNvPr>
          <p:cNvGrpSpPr/>
          <p:nvPr/>
        </p:nvGrpSpPr>
        <p:grpSpPr>
          <a:xfrm>
            <a:off x="3828028" y="652732"/>
            <a:ext cx="881743" cy="605643"/>
            <a:chOff x="3377148" y="1493320"/>
            <a:chExt cx="881743" cy="605643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363A5E-F85E-8745-8DF1-9E75076C046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B5BDBBC-9E17-3B43-90EA-618DCB27397B}"/>
                </a:ext>
              </a:extLst>
            </p:cNvPr>
            <p:cNvSpPr txBox="1"/>
            <p:nvPr/>
          </p:nvSpPr>
          <p:spPr>
            <a:xfrm>
              <a:off x="3377148" y="1660259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Encrypt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-365213" y="258102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03D81B9-B18E-044B-8FC9-4220FCE6BF58}"/>
              </a:ext>
            </a:extLst>
          </p:cNvPr>
          <p:cNvGrpSpPr/>
          <p:nvPr/>
        </p:nvGrpSpPr>
        <p:grpSpPr>
          <a:xfrm>
            <a:off x="7371978" y="1047358"/>
            <a:ext cx="1911351" cy="279070"/>
            <a:chOff x="7669177" y="2639255"/>
            <a:chExt cx="1911351" cy="279070"/>
          </a:xfrm>
        </p:grpSpPr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9341A031-4EC8-F94A-B22A-BC9F9B912D8B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BED1B969-5EBF-EB45-A048-F27EA235EAF3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high)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FB2365C1-278E-3E4A-B731-EAFD127FEEAC}"/>
              </a:ext>
            </a:extLst>
          </p:cNvPr>
          <p:cNvGrpSpPr/>
          <p:nvPr/>
        </p:nvGrpSpPr>
        <p:grpSpPr>
          <a:xfrm>
            <a:off x="7879247" y="1552011"/>
            <a:ext cx="985356" cy="279070"/>
            <a:chOff x="7820420" y="2080045"/>
            <a:chExt cx="985356" cy="279070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CAEAA39E-679F-5143-B48E-768C4A2AE8FA}"/>
                </a:ext>
              </a:extLst>
            </p:cNvPr>
            <p:cNvSpPr txBox="1"/>
            <p:nvPr/>
          </p:nvSpPr>
          <p:spPr>
            <a:xfrm>
              <a:off x="7870232" y="2080045"/>
              <a:ext cx="935544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source</a:t>
              </a:r>
              <a:endParaRPr lang="en-US" sz="1000" b="0" dirty="0"/>
            </a:p>
          </p:txBody>
        </p:sp>
        <p:sp>
          <p:nvSpPr>
            <p:cNvPr id="154" name="Block Arc 153">
              <a:extLst>
                <a:ext uri="{FF2B5EF4-FFF2-40B4-BE49-F238E27FC236}">
                  <a16:creationId xmlns:a16="http://schemas.microsoft.com/office/drawing/2014/main" id="{428D1BB7-4249-2E4E-A427-A3BD1E6271B8}"/>
                </a:ext>
              </a:extLst>
            </p:cNvPr>
            <p:cNvSpPr/>
            <p:nvPr/>
          </p:nvSpPr>
          <p:spPr>
            <a:xfrm rot="16200000">
              <a:off x="7819656" y="214625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8D72E1CA-68E6-6C4B-87D9-506B622301BF}"/>
              </a:ext>
            </a:extLst>
          </p:cNvPr>
          <p:cNvGrpSpPr/>
          <p:nvPr/>
        </p:nvGrpSpPr>
        <p:grpSpPr>
          <a:xfrm>
            <a:off x="7878392" y="1766970"/>
            <a:ext cx="925723" cy="279070"/>
            <a:chOff x="7929421" y="1698860"/>
            <a:chExt cx="925723" cy="279070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A21E140C-B1E1-1847-AF0C-EF409CEE766D}"/>
                </a:ext>
              </a:extLst>
            </p:cNvPr>
            <p:cNvSpPr/>
            <p:nvPr/>
          </p:nvSpPr>
          <p:spPr>
            <a:xfrm>
              <a:off x="7929421" y="1782343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6D2D3481-188C-854F-9E5C-18F0519021F2}"/>
                </a:ext>
              </a:extLst>
            </p:cNvPr>
            <p:cNvSpPr txBox="1"/>
            <p:nvPr/>
          </p:nvSpPr>
          <p:spPr>
            <a:xfrm>
              <a:off x="7974605" y="1698860"/>
              <a:ext cx="880539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target</a:t>
              </a:r>
              <a:endParaRPr lang="en-US" sz="1000" b="0" dirty="0"/>
            </a:p>
          </p:txBody>
        </p: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5350789D-EC76-B342-BE8D-4E861D82C9B4}"/>
              </a:ext>
            </a:extLst>
          </p:cNvPr>
          <p:cNvSpPr txBox="1"/>
          <p:nvPr/>
        </p:nvSpPr>
        <p:spPr>
          <a:xfrm>
            <a:off x="7545266" y="578696"/>
            <a:ext cx="1596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Asset: objective (priority)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D295BA23-0AE2-9943-9F0D-4CB85F3627BA}"/>
              </a:ext>
            </a:extLst>
          </p:cNvPr>
          <p:cNvSpPr/>
          <p:nvPr/>
        </p:nvSpPr>
        <p:spPr>
          <a:xfrm>
            <a:off x="7530777" y="578695"/>
            <a:ext cx="1588248" cy="3056480"/>
          </a:xfrm>
          <a:prstGeom prst="rect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311EB185-C42C-C74C-8EF6-8E3E2302E017}"/>
              </a:ext>
            </a:extLst>
          </p:cNvPr>
          <p:cNvGrpSpPr/>
          <p:nvPr/>
        </p:nvGrpSpPr>
        <p:grpSpPr>
          <a:xfrm>
            <a:off x="7822554" y="2877435"/>
            <a:ext cx="1002411" cy="554482"/>
            <a:chOff x="6849137" y="1121646"/>
            <a:chExt cx="1002411" cy="554482"/>
          </a:xfrm>
        </p:grpSpPr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85C27EBA-CD2A-C845-9AAD-868D1A3CA65F}"/>
                </a:ext>
              </a:extLst>
            </p:cNvPr>
            <p:cNvGrpSpPr/>
            <p:nvPr/>
          </p:nvGrpSpPr>
          <p:grpSpPr>
            <a:xfrm>
              <a:off x="6909471" y="1233772"/>
              <a:ext cx="881743" cy="442356"/>
              <a:chOff x="6800107" y="1493320"/>
              <a:chExt cx="881743" cy="442356"/>
            </a:xfrm>
          </p:grpSpPr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F26125D0-57C8-E94C-8BE4-0410E1CB39AE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22661CA2-FAE8-D945-B6AA-82C6656C341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store</a:t>
                </a:r>
              </a:p>
            </p:txBody>
          </p:sp>
        </p:grp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8CD0D442-4C3B-EE4E-A68E-4C50E045187B}"/>
                </a:ext>
              </a:extLst>
            </p:cNvPr>
            <p:cNvSpPr/>
            <p:nvPr/>
          </p:nvSpPr>
          <p:spPr>
            <a:xfrm>
              <a:off x="7699513" y="1121646"/>
              <a:ext cx="152035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B3E2A78-ACBE-E844-B50B-1C87D2C954F0}"/>
                </a:ext>
              </a:extLst>
            </p:cNvPr>
            <p:cNvSpPr/>
            <p:nvPr/>
          </p:nvSpPr>
          <p:spPr>
            <a:xfrm>
              <a:off x="6849137" y="112164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2CE9306E-1A2C-1947-8B7C-D0BACF756891}"/>
              </a:ext>
            </a:extLst>
          </p:cNvPr>
          <p:cNvGrpSpPr/>
          <p:nvPr/>
        </p:nvGrpSpPr>
        <p:grpSpPr>
          <a:xfrm>
            <a:off x="7882888" y="2508143"/>
            <a:ext cx="881743" cy="410045"/>
            <a:chOff x="6796549" y="1454407"/>
            <a:chExt cx="881743" cy="410045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FB7B8B76-32E1-0646-9B11-93364CCC96DE}"/>
                </a:ext>
              </a:extLst>
            </p:cNvPr>
            <p:cNvSpPr/>
            <p:nvPr/>
          </p:nvSpPr>
          <p:spPr>
            <a:xfrm>
              <a:off x="6869875" y="1493320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87EE9F29-5726-BC44-8843-FBF796D68F59}"/>
                </a:ext>
              </a:extLst>
            </p:cNvPr>
            <p:cNvSpPr txBox="1"/>
            <p:nvPr/>
          </p:nvSpPr>
          <p:spPr>
            <a:xfrm>
              <a:off x="6796549" y="145440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External entity</a:t>
              </a:r>
            </a:p>
          </p:txBody>
        </p: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4027841" y="3453069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2A382CC4-6999-8E46-AB47-831E516ADD36}"/>
              </a:ext>
            </a:extLst>
          </p:cNvPr>
          <p:cNvGrpSpPr/>
          <p:nvPr/>
        </p:nvGrpSpPr>
        <p:grpSpPr>
          <a:xfrm>
            <a:off x="7387971" y="1291234"/>
            <a:ext cx="1911351" cy="279070"/>
            <a:chOff x="7669177" y="2639255"/>
            <a:chExt cx="1911351" cy="279070"/>
          </a:xfrm>
        </p:grpSpPr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B34379C8-0A54-A04C-A9B2-A95680DAD246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lgDashDot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C02698CF-7C88-8646-93F0-FBB89144C9AB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low)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411B8F17-FE62-9740-93CB-33617D5EFF16}"/>
              </a:ext>
            </a:extLst>
          </p:cNvPr>
          <p:cNvGrpSpPr/>
          <p:nvPr/>
        </p:nvGrpSpPr>
        <p:grpSpPr>
          <a:xfrm>
            <a:off x="7975507" y="1990713"/>
            <a:ext cx="689493" cy="473592"/>
            <a:chOff x="3388920" y="1493320"/>
            <a:chExt cx="881743" cy="605643"/>
          </a:xfrm>
        </p:grpSpPr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A4B4912A-C72E-244F-BC16-CBBEF6411621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44F0CCDA-9744-0049-878C-C89C0D450D4B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Process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48E7654-5584-D342-BCD2-4C67DD9EDEAF}"/>
              </a:ext>
            </a:extLst>
          </p:cNvPr>
          <p:cNvSpPr txBox="1"/>
          <p:nvPr/>
        </p:nvSpPr>
        <p:spPr>
          <a:xfrm>
            <a:off x="8335478" y="280095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4EA3380-7A7D-4F4D-824D-9BC55837A358}"/>
              </a:ext>
            </a:extLst>
          </p:cNvPr>
          <p:cNvGrpSpPr/>
          <p:nvPr/>
        </p:nvGrpSpPr>
        <p:grpSpPr>
          <a:xfrm>
            <a:off x="7387971" y="794985"/>
            <a:ext cx="1911351" cy="279070"/>
            <a:chOff x="7669177" y="2639255"/>
            <a:chExt cx="1911351" cy="279070"/>
          </a:xfrm>
        </p:grpSpPr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B2AC9804-D016-9745-9498-7143E00F4C13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C10DDEA-3C9B-6C47-9D56-CE40EA025F85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(unlabeled)</a:t>
              </a: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B1B8F103-20A8-7B4F-91BF-BE138F6A7475}"/>
              </a:ext>
            </a:extLst>
          </p:cNvPr>
          <p:cNvCxnSpPr>
            <a:cxnSpLocks/>
            <a:stCxn id="138" idx="3"/>
            <a:endCxn id="134" idx="2"/>
          </p:cNvCxnSpPr>
          <p:nvPr/>
        </p:nvCxnSpPr>
        <p:spPr>
          <a:xfrm>
            <a:off x="1487857" y="952705"/>
            <a:ext cx="855463" cy="6501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DBEEC66-259F-4D4F-94C5-866A260D72DE}"/>
              </a:ext>
            </a:extLst>
          </p:cNvPr>
          <p:cNvGrpSpPr/>
          <p:nvPr/>
        </p:nvGrpSpPr>
        <p:grpSpPr>
          <a:xfrm>
            <a:off x="5918328" y="623662"/>
            <a:ext cx="1468473" cy="3215149"/>
            <a:chOff x="7982252" y="2017271"/>
            <a:chExt cx="2978617" cy="1289409"/>
          </a:xfrm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1D477DD1-6B47-1045-A27A-5CA16ECCDBD0}"/>
                </a:ext>
              </a:extLst>
            </p:cNvPr>
            <p:cNvSpPr/>
            <p:nvPr/>
          </p:nvSpPr>
          <p:spPr>
            <a:xfrm>
              <a:off x="7982252" y="2017271"/>
              <a:ext cx="2878020" cy="119001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FF5715E2-8BEF-B344-881A-C7F45BC86A15}"/>
                </a:ext>
              </a:extLst>
            </p:cNvPr>
            <p:cNvSpPr txBox="1"/>
            <p:nvPr/>
          </p:nvSpPr>
          <p:spPr>
            <a:xfrm>
              <a:off x="9609211" y="3060459"/>
              <a:ext cx="13516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Attacker zone 1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583CFFB-38EF-7D49-A5C4-7A74ADAA84A2}"/>
              </a:ext>
            </a:extLst>
          </p:cNvPr>
          <p:cNvGrpSpPr/>
          <p:nvPr/>
        </p:nvGrpSpPr>
        <p:grpSpPr>
          <a:xfrm>
            <a:off x="2264061" y="656384"/>
            <a:ext cx="881743" cy="605643"/>
            <a:chOff x="1710477" y="3569008"/>
            <a:chExt cx="881743" cy="605643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5AA54052-F25F-6C4F-AF11-D4773CA80AAC}"/>
                </a:ext>
              </a:extLst>
            </p:cNvPr>
            <p:cNvSpPr/>
            <p:nvPr/>
          </p:nvSpPr>
          <p:spPr>
            <a:xfrm>
              <a:off x="1789736" y="3569008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FB97795-44F3-DF4A-AFCA-C28CB73F7D6F}"/>
                </a:ext>
              </a:extLst>
            </p:cNvPr>
            <p:cNvSpPr txBox="1"/>
            <p:nvPr/>
          </p:nvSpPr>
          <p:spPr>
            <a:xfrm>
              <a:off x="1710477" y="3742039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Reclassify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672DCF2-23D7-E94C-B8DD-EAC02EA9D592}"/>
              </a:ext>
            </a:extLst>
          </p:cNvPr>
          <p:cNvGrpSpPr/>
          <p:nvPr/>
        </p:nvGrpSpPr>
        <p:grpSpPr>
          <a:xfrm>
            <a:off x="7681555" y="3356104"/>
            <a:ext cx="1277395" cy="279070"/>
            <a:chOff x="7654370" y="3402665"/>
            <a:chExt cx="1277395" cy="279070"/>
          </a:xfrm>
        </p:grpSpPr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0E3816BB-2064-474D-9E68-3DFB3EAB92DC}"/>
                </a:ext>
              </a:extLst>
            </p:cNvPr>
            <p:cNvSpPr/>
            <p:nvPr/>
          </p:nvSpPr>
          <p:spPr>
            <a:xfrm>
              <a:off x="7654370" y="3414322"/>
              <a:ext cx="292503" cy="236659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1742B79F-C84A-CD48-ADE4-3017586345D2}"/>
                </a:ext>
              </a:extLst>
            </p:cNvPr>
            <p:cNvSpPr txBox="1"/>
            <p:nvPr/>
          </p:nvSpPr>
          <p:spPr>
            <a:xfrm>
              <a:off x="7949150" y="3402665"/>
              <a:ext cx="982615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Attacker zone</a:t>
              </a:r>
              <a:endParaRPr lang="en-US" sz="1000" b="0" dirty="0"/>
            </a:p>
          </p:txBody>
        </p: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234C7B23-5CAA-8545-ACFB-880A67CDE36C}"/>
              </a:ext>
            </a:extLst>
          </p:cNvPr>
          <p:cNvSpPr txBox="1"/>
          <p:nvPr/>
        </p:nvSpPr>
        <p:spPr>
          <a:xfrm>
            <a:off x="3235898" y="4311064"/>
            <a:ext cx="5723052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b="0" dirty="0"/>
              <a:t>After before propagation</a:t>
            </a:r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A4E8A6AE-FF71-FC49-AED4-58102A3C43B9}"/>
              </a:ext>
            </a:extLst>
          </p:cNvPr>
          <p:cNvGrpSpPr/>
          <p:nvPr/>
        </p:nvGrpSpPr>
        <p:grpSpPr>
          <a:xfrm>
            <a:off x="675881" y="793871"/>
            <a:ext cx="881743" cy="453931"/>
            <a:chOff x="900545" y="3879269"/>
            <a:chExt cx="881743" cy="453931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4B8122F0-9D0F-9140-A406-EF4746D73DEA}"/>
                </a:ext>
              </a:extLst>
            </p:cNvPr>
            <p:cNvGrpSpPr/>
            <p:nvPr/>
          </p:nvGrpSpPr>
          <p:grpSpPr>
            <a:xfrm>
              <a:off x="900545" y="3879269"/>
              <a:ext cx="881743" cy="453931"/>
              <a:chOff x="6800107" y="1493320"/>
              <a:chExt cx="881743" cy="453931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836A2A25-2B69-3542-BE1C-6528560A7586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01CBBA30-9FF1-574C-B29A-B46B8D8AAD73}"/>
                  </a:ext>
                </a:extLst>
              </p:cNvPr>
              <p:cNvSpPr txBox="1"/>
              <p:nvPr/>
            </p:nvSpPr>
            <p:spPr>
              <a:xfrm>
                <a:off x="6800107" y="1537206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Alice</a:t>
                </a:r>
              </a:p>
            </p:txBody>
          </p:sp>
        </p:grpSp>
        <p:sp>
          <p:nvSpPr>
            <p:cNvPr id="136" name="Block Arc 135">
              <a:extLst>
                <a:ext uri="{FF2B5EF4-FFF2-40B4-BE49-F238E27FC236}">
                  <a16:creationId xmlns:a16="http://schemas.microsoft.com/office/drawing/2014/main" id="{FBBE838C-8A50-5441-B100-1E273BD3CD61}"/>
                </a:ext>
              </a:extLst>
            </p:cNvPr>
            <p:cNvSpPr/>
            <p:nvPr/>
          </p:nvSpPr>
          <p:spPr>
            <a:xfrm rot="16200000">
              <a:off x="1632605" y="3972384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C112113-8808-0B44-8341-B8DABB5ED006}"/>
              </a:ext>
            </a:extLst>
          </p:cNvPr>
          <p:cNvGrpSpPr/>
          <p:nvPr/>
        </p:nvGrpSpPr>
        <p:grpSpPr>
          <a:xfrm>
            <a:off x="6152148" y="2863119"/>
            <a:ext cx="718082" cy="605643"/>
            <a:chOff x="4935489" y="2175480"/>
            <a:chExt cx="718082" cy="605643"/>
          </a:xfrm>
        </p:grpSpPr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A832839D-434F-7D4C-8C37-BB4E4982CC78}"/>
                </a:ext>
              </a:extLst>
            </p:cNvPr>
            <p:cNvSpPr/>
            <p:nvPr/>
          </p:nvSpPr>
          <p:spPr>
            <a:xfrm>
              <a:off x="4935489" y="217548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F3BC27D0-C081-3444-BC93-C08D9BA5A554}"/>
                </a:ext>
              </a:extLst>
            </p:cNvPr>
            <p:cNvSpPr txBox="1"/>
            <p:nvPr/>
          </p:nvSpPr>
          <p:spPr>
            <a:xfrm>
              <a:off x="4970740" y="2354991"/>
              <a:ext cx="68283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POP3</a:t>
              </a:r>
              <a:endParaRPr lang="en-US" sz="1000" b="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9672C8A-5CED-424C-9DDB-EDCB06D42870}"/>
              </a:ext>
            </a:extLst>
          </p:cNvPr>
          <p:cNvGrpSpPr/>
          <p:nvPr/>
        </p:nvGrpSpPr>
        <p:grpSpPr>
          <a:xfrm>
            <a:off x="3921573" y="2865496"/>
            <a:ext cx="706581" cy="605643"/>
            <a:chOff x="1409473" y="2698634"/>
            <a:chExt cx="706581" cy="605643"/>
          </a:xfrm>
        </p:grpSpPr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75CB5B9-7EE8-3C41-8F80-C2846AD59F8B}"/>
                </a:ext>
              </a:extLst>
            </p:cNvPr>
            <p:cNvSpPr/>
            <p:nvPr/>
          </p:nvSpPr>
          <p:spPr>
            <a:xfrm>
              <a:off x="1409473" y="2698634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68E3C162-7103-DB45-937A-06FC87513305}"/>
                </a:ext>
              </a:extLst>
            </p:cNvPr>
            <p:cNvSpPr txBox="1"/>
            <p:nvPr/>
          </p:nvSpPr>
          <p:spPr>
            <a:xfrm>
              <a:off x="1421347" y="2885740"/>
              <a:ext cx="68283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Decrypt</a:t>
              </a:r>
              <a:endParaRPr lang="en-US" sz="1000" b="0" dirty="0"/>
            </a:p>
          </p:txBody>
        </p:sp>
      </p:grpSp>
      <p:sp>
        <p:nvSpPr>
          <p:cNvPr id="185" name="Oval 184">
            <a:extLst>
              <a:ext uri="{FF2B5EF4-FFF2-40B4-BE49-F238E27FC236}">
                <a16:creationId xmlns:a16="http://schemas.microsoft.com/office/drawing/2014/main" id="{90F5B66F-D918-5944-A243-D86AA4B25DB6}"/>
              </a:ext>
            </a:extLst>
          </p:cNvPr>
          <p:cNvSpPr/>
          <p:nvPr/>
        </p:nvSpPr>
        <p:spPr>
          <a:xfrm>
            <a:off x="2648972" y="1150129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C02F42B5-E9CE-4847-809D-ACA4D354386A}"/>
              </a:ext>
            </a:extLst>
          </p:cNvPr>
          <p:cNvSpPr/>
          <p:nvPr/>
        </p:nvSpPr>
        <p:spPr>
          <a:xfrm>
            <a:off x="2439606" y="743236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2B610A51-4A76-D048-B25F-82E41D0135B4}"/>
              </a:ext>
            </a:extLst>
          </p:cNvPr>
          <p:cNvSpPr/>
          <p:nvPr/>
        </p:nvSpPr>
        <p:spPr>
          <a:xfrm>
            <a:off x="4225055" y="1152057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3EFF15F0-011E-3646-84F4-A9BB929191A7}"/>
              </a:ext>
            </a:extLst>
          </p:cNvPr>
          <p:cNvSpPr/>
          <p:nvPr/>
        </p:nvSpPr>
        <p:spPr>
          <a:xfrm>
            <a:off x="4025737" y="745164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5" name="Block Arc 194">
            <a:extLst>
              <a:ext uri="{FF2B5EF4-FFF2-40B4-BE49-F238E27FC236}">
                <a16:creationId xmlns:a16="http://schemas.microsoft.com/office/drawing/2014/main" id="{AFEAAD3F-6426-B441-AA76-2ED11B0F61CA}"/>
              </a:ext>
            </a:extLst>
          </p:cNvPr>
          <p:cNvSpPr/>
          <p:nvPr/>
        </p:nvSpPr>
        <p:spPr>
          <a:xfrm rot="12074720">
            <a:off x="2752707" y="630346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8" name="Block Arc 197">
            <a:extLst>
              <a:ext uri="{FF2B5EF4-FFF2-40B4-BE49-F238E27FC236}">
                <a16:creationId xmlns:a16="http://schemas.microsoft.com/office/drawing/2014/main" id="{485F9BB8-EAFE-4040-BED2-ED5F84AF64FA}"/>
              </a:ext>
            </a:extLst>
          </p:cNvPr>
          <p:cNvSpPr/>
          <p:nvPr/>
        </p:nvSpPr>
        <p:spPr>
          <a:xfrm rot="18780974">
            <a:off x="2893532" y="1083689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9" name="Block Arc 198">
            <a:extLst>
              <a:ext uri="{FF2B5EF4-FFF2-40B4-BE49-F238E27FC236}">
                <a16:creationId xmlns:a16="http://schemas.microsoft.com/office/drawing/2014/main" id="{B5E81538-AC37-804C-8C0A-026591DC36B1}"/>
              </a:ext>
            </a:extLst>
          </p:cNvPr>
          <p:cNvSpPr/>
          <p:nvPr/>
        </p:nvSpPr>
        <p:spPr>
          <a:xfrm rot="12074720">
            <a:off x="4363516" y="643847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CD885014-774E-DB4A-9F28-EAE588DB1F60}"/>
              </a:ext>
            </a:extLst>
          </p:cNvPr>
          <p:cNvSpPr/>
          <p:nvPr/>
        </p:nvSpPr>
        <p:spPr>
          <a:xfrm>
            <a:off x="6169482" y="3131329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4A37C9CB-632C-B54C-82A4-E7AB1C7E0C4B}"/>
              </a:ext>
            </a:extLst>
          </p:cNvPr>
          <p:cNvSpPr/>
          <p:nvPr/>
        </p:nvSpPr>
        <p:spPr>
          <a:xfrm rot="14668701">
            <a:off x="4240551" y="2892196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0367B998-DF4F-BD4B-A5FF-62D05467E9AD}"/>
              </a:ext>
            </a:extLst>
          </p:cNvPr>
          <p:cNvSpPr/>
          <p:nvPr/>
        </p:nvSpPr>
        <p:spPr>
          <a:xfrm rot="14668701">
            <a:off x="3936583" y="3153929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304783A6-FB17-2145-87B8-4385F7BA03A6}"/>
              </a:ext>
            </a:extLst>
          </p:cNvPr>
          <p:cNvGrpSpPr/>
          <p:nvPr/>
        </p:nvGrpSpPr>
        <p:grpSpPr>
          <a:xfrm>
            <a:off x="1510504" y="2998284"/>
            <a:ext cx="881743" cy="442356"/>
            <a:chOff x="938511" y="2942087"/>
            <a:chExt cx="881743" cy="44235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ADF2C1E-51C5-4048-AF9B-A009FA2892E2}"/>
                </a:ext>
              </a:extLst>
            </p:cNvPr>
            <p:cNvGrpSpPr/>
            <p:nvPr/>
          </p:nvGrpSpPr>
          <p:grpSpPr>
            <a:xfrm>
              <a:off x="938511" y="2942087"/>
              <a:ext cx="881743" cy="442356"/>
              <a:chOff x="6800107" y="1493320"/>
              <a:chExt cx="881743" cy="442356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BF32CB7-0893-7D4A-BAB5-7BC940DB5FE5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E4D7BAE-6F8B-444D-9348-E862CA68B67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Bob</a:t>
                </a:r>
              </a:p>
            </p:txBody>
          </p:sp>
        </p:grp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8DF9346F-57CF-0D43-8472-4073E185AAE0}"/>
                </a:ext>
              </a:extLst>
            </p:cNvPr>
            <p:cNvSpPr/>
            <p:nvPr/>
          </p:nvSpPr>
          <p:spPr>
            <a:xfrm rot="14668701">
              <a:off x="1645466" y="3063090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399FD15A-30DB-5E4D-948B-49AA69AD5CD0}"/>
                </a:ext>
              </a:extLst>
            </p:cNvPr>
            <p:cNvSpPr/>
            <p:nvPr/>
          </p:nvSpPr>
          <p:spPr>
            <a:xfrm rot="14668701">
              <a:off x="1541312" y="2960240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EB1D70E-01B9-CB49-A90F-C665C14C4EC0}"/>
              </a:ext>
            </a:extLst>
          </p:cNvPr>
          <p:cNvGrpSpPr/>
          <p:nvPr/>
        </p:nvGrpSpPr>
        <p:grpSpPr>
          <a:xfrm>
            <a:off x="1452832" y="1840304"/>
            <a:ext cx="1014345" cy="502412"/>
            <a:chOff x="2572351" y="1771252"/>
            <a:chExt cx="1014345" cy="502412"/>
          </a:xfrm>
        </p:grpSpPr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4F89C26E-4202-294F-B5B1-359055023C9C}"/>
                </a:ext>
              </a:extLst>
            </p:cNvPr>
            <p:cNvGrpSpPr/>
            <p:nvPr/>
          </p:nvGrpSpPr>
          <p:grpSpPr>
            <a:xfrm>
              <a:off x="2572351" y="1790788"/>
              <a:ext cx="1014345" cy="482876"/>
              <a:chOff x="-51739" y="1078239"/>
              <a:chExt cx="1014345" cy="48287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125659-492C-3846-BB1F-1446DA6AAFDF}"/>
                  </a:ext>
                </a:extLst>
              </p:cNvPr>
              <p:cNvGrpSpPr/>
              <p:nvPr/>
            </p:nvGrpSpPr>
            <p:grpSpPr>
              <a:xfrm>
                <a:off x="0" y="1118759"/>
                <a:ext cx="881743" cy="442356"/>
                <a:chOff x="6800107" y="1493320"/>
                <a:chExt cx="881743" cy="442356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C830C33-3519-404B-B34E-ADEF189DC29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636474-D6C5-0445-B3CE-4754E45F503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Policy DS</a:t>
                  </a:r>
                </a:p>
              </p:txBody>
            </p:sp>
          </p:grp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2D34A917-6704-404A-84CD-B96CD37FA49C}"/>
                  </a:ext>
                </a:extLst>
              </p:cNvPr>
              <p:cNvSpPr/>
              <p:nvPr/>
            </p:nvSpPr>
            <p:spPr>
              <a:xfrm>
                <a:off x="809312" y="1078239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8BCE785A-C04E-374A-89CD-FC1101B52F2F}"/>
                  </a:ext>
                </a:extLst>
              </p:cNvPr>
              <p:cNvSpPr/>
              <p:nvPr/>
            </p:nvSpPr>
            <p:spPr>
              <a:xfrm>
                <a:off x="-51739" y="1080695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6" name="Block Arc 205">
              <a:extLst>
                <a:ext uri="{FF2B5EF4-FFF2-40B4-BE49-F238E27FC236}">
                  <a16:creationId xmlns:a16="http://schemas.microsoft.com/office/drawing/2014/main" id="{42AC694F-23FC-B94E-A67B-59CD1D60F220}"/>
                </a:ext>
              </a:extLst>
            </p:cNvPr>
            <p:cNvSpPr/>
            <p:nvPr/>
          </p:nvSpPr>
          <p:spPr>
            <a:xfrm>
              <a:off x="2983179" y="208159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207" name="Block Arc 206">
              <a:extLst>
                <a:ext uri="{FF2B5EF4-FFF2-40B4-BE49-F238E27FC236}">
                  <a16:creationId xmlns:a16="http://schemas.microsoft.com/office/drawing/2014/main" id="{FB5FB4C6-59CF-6B40-8EB7-BAE8555C3919}"/>
                </a:ext>
              </a:extLst>
            </p:cNvPr>
            <p:cNvSpPr/>
            <p:nvPr/>
          </p:nvSpPr>
          <p:spPr>
            <a:xfrm rot="10800000">
              <a:off x="2985213" y="1771252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D4B8BB4D-67E0-5242-8085-B62FE7341029}"/>
              </a:ext>
            </a:extLst>
          </p:cNvPr>
          <p:cNvGrpSpPr/>
          <p:nvPr/>
        </p:nvGrpSpPr>
        <p:grpSpPr>
          <a:xfrm>
            <a:off x="3779992" y="1839962"/>
            <a:ext cx="985221" cy="494665"/>
            <a:chOff x="1600673" y="2869403"/>
            <a:chExt cx="985221" cy="494665"/>
          </a:xfrm>
        </p:grpSpPr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426CB514-5726-5F40-8002-B6BE6CF95882}"/>
                </a:ext>
              </a:extLst>
            </p:cNvPr>
            <p:cNvGrpSpPr/>
            <p:nvPr/>
          </p:nvGrpSpPr>
          <p:grpSpPr>
            <a:xfrm>
              <a:off x="1600673" y="2869403"/>
              <a:ext cx="985221" cy="494665"/>
              <a:chOff x="-51739" y="1066450"/>
              <a:chExt cx="985221" cy="494665"/>
            </a:xfrm>
          </p:grpSpPr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8998B655-5A08-5A49-9CC3-19CFCC6A2944}"/>
                  </a:ext>
                </a:extLst>
              </p:cNvPr>
              <p:cNvGrpSpPr/>
              <p:nvPr/>
            </p:nvGrpSpPr>
            <p:grpSpPr>
              <a:xfrm>
                <a:off x="0" y="1118759"/>
                <a:ext cx="881743" cy="442356"/>
                <a:chOff x="6800107" y="1493320"/>
                <a:chExt cx="881743" cy="442356"/>
              </a:xfrm>
            </p:grpSpPr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707AA76-1CFA-F749-907F-6CF1950F9393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167" name="TextBox 166">
                  <a:extLst>
                    <a:ext uri="{FF2B5EF4-FFF2-40B4-BE49-F238E27FC236}">
                      <a16:creationId xmlns:a16="http://schemas.microsoft.com/office/drawing/2014/main" id="{88E2CF45-6A22-6546-9432-B474153D2C1C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Bob DS</a:t>
                  </a:r>
                </a:p>
              </p:txBody>
            </p:sp>
          </p:grp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BC1CAD08-4B87-834D-AEC5-3737E3168E2B}"/>
                  </a:ext>
                </a:extLst>
              </p:cNvPr>
              <p:cNvSpPr/>
              <p:nvPr/>
            </p:nvSpPr>
            <p:spPr>
              <a:xfrm>
                <a:off x="780188" y="1066450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3164AB44-9C7F-7C4E-B881-722D3B6A4CC3}"/>
                  </a:ext>
                </a:extLst>
              </p:cNvPr>
              <p:cNvSpPr/>
              <p:nvPr/>
            </p:nvSpPr>
            <p:spPr>
              <a:xfrm>
                <a:off x="-51739" y="1080695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5" name="Block Arc 214">
              <a:extLst>
                <a:ext uri="{FF2B5EF4-FFF2-40B4-BE49-F238E27FC236}">
                  <a16:creationId xmlns:a16="http://schemas.microsoft.com/office/drawing/2014/main" id="{D70057B1-FB60-CB4E-931E-D8DDDCFCCB7D}"/>
                </a:ext>
              </a:extLst>
            </p:cNvPr>
            <p:cNvSpPr/>
            <p:nvPr/>
          </p:nvSpPr>
          <p:spPr>
            <a:xfrm>
              <a:off x="2018654" y="3158628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C59BE509-0F1D-2E4E-9E51-81E2A66793FA}"/>
              </a:ext>
            </a:extLst>
          </p:cNvPr>
          <p:cNvCxnSpPr>
            <a:cxnSpLocks/>
            <a:stCxn id="134" idx="6"/>
            <a:endCxn id="19" idx="2"/>
          </p:cNvCxnSpPr>
          <p:nvPr/>
        </p:nvCxnSpPr>
        <p:spPr>
          <a:xfrm flipV="1">
            <a:off x="3049901" y="955554"/>
            <a:ext cx="877481" cy="3652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092C36F6-72F9-094F-BAF6-F1D78D1522C3}"/>
              </a:ext>
            </a:extLst>
          </p:cNvPr>
          <p:cNvCxnSpPr>
            <a:cxnSpLocks/>
            <a:stCxn id="19" idx="6"/>
            <a:endCxn id="14" idx="2"/>
          </p:cNvCxnSpPr>
          <p:nvPr/>
        </p:nvCxnSpPr>
        <p:spPr>
          <a:xfrm>
            <a:off x="4633963" y="955554"/>
            <a:ext cx="1523994" cy="0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A3EFDE9F-5BC6-E543-8568-6418ED3E754C}"/>
              </a:ext>
            </a:extLst>
          </p:cNvPr>
          <p:cNvCxnSpPr>
            <a:cxnSpLocks/>
            <a:stCxn id="14" idx="4"/>
            <a:endCxn id="175" idx="0"/>
          </p:cNvCxnSpPr>
          <p:nvPr/>
        </p:nvCxnSpPr>
        <p:spPr>
          <a:xfrm flipH="1">
            <a:off x="6505439" y="1258375"/>
            <a:ext cx="5809" cy="1604744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9EE20C24-45FD-124C-9772-FEA590464ECA}"/>
              </a:ext>
            </a:extLst>
          </p:cNvPr>
          <p:cNvCxnSpPr>
            <a:cxnSpLocks/>
            <a:stCxn id="175" idx="2"/>
            <a:endCxn id="183" idx="6"/>
          </p:cNvCxnSpPr>
          <p:nvPr/>
        </p:nvCxnSpPr>
        <p:spPr>
          <a:xfrm flipH="1">
            <a:off x="4628154" y="3165941"/>
            <a:ext cx="1523994" cy="2377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Curved Connector 219">
            <a:extLst>
              <a:ext uri="{FF2B5EF4-FFF2-40B4-BE49-F238E27FC236}">
                <a16:creationId xmlns:a16="http://schemas.microsoft.com/office/drawing/2014/main" id="{919C6533-F80B-1442-877A-181B474ED509}"/>
              </a:ext>
            </a:extLst>
          </p:cNvPr>
          <p:cNvCxnSpPr>
            <a:cxnSpLocks/>
            <a:stCxn id="206" idx="2"/>
            <a:endCxn id="183" idx="1"/>
          </p:cNvCxnSpPr>
          <p:nvPr/>
        </p:nvCxnSpPr>
        <p:spPr>
          <a:xfrm rot="16200000" flipH="1">
            <a:off x="2610591" y="1539731"/>
            <a:ext cx="735917" cy="2092999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Curved Connector 220">
            <a:extLst>
              <a:ext uri="{FF2B5EF4-FFF2-40B4-BE49-F238E27FC236}">
                <a16:creationId xmlns:a16="http://schemas.microsoft.com/office/drawing/2014/main" id="{1A48FD07-1306-FB45-BEE9-BBC4F3036D04}"/>
              </a:ext>
            </a:extLst>
          </p:cNvPr>
          <p:cNvCxnSpPr>
            <a:cxnSpLocks/>
            <a:stCxn id="160" idx="2"/>
            <a:endCxn id="183" idx="0"/>
          </p:cNvCxnSpPr>
          <p:nvPr/>
        </p:nvCxnSpPr>
        <p:spPr>
          <a:xfrm rot="16200000" flipH="1">
            <a:off x="3945954" y="2536586"/>
            <a:ext cx="655558" cy="2261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Curved Connector 221">
            <a:extLst>
              <a:ext uri="{FF2B5EF4-FFF2-40B4-BE49-F238E27FC236}">
                <a16:creationId xmlns:a16="http://schemas.microsoft.com/office/drawing/2014/main" id="{B2839F52-C8CA-6B4C-9E40-02CA29C2D268}"/>
              </a:ext>
            </a:extLst>
          </p:cNvPr>
          <p:cNvCxnSpPr>
            <a:cxnSpLocks/>
            <a:stCxn id="202" idx="7"/>
            <a:endCxn id="203" idx="3"/>
          </p:cNvCxnSpPr>
          <p:nvPr/>
        </p:nvCxnSpPr>
        <p:spPr>
          <a:xfrm rot="10800000">
            <a:off x="2309740" y="3182518"/>
            <a:ext cx="1629838" cy="2615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Curved Connector 222">
            <a:extLst>
              <a:ext uri="{FF2B5EF4-FFF2-40B4-BE49-F238E27FC236}">
                <a16:creationId xmlns:a16="http://schemas.microsoft.com/office/drawing/2014/main" id="{A84BF57A-7E19-7640-B99A-076E8B12FED9}"/>
              </a:ext>
            </a:extLst>
          </p:cNvPr>
          <p:cNvCxnSpPr>
            <a:cxnSpLocks/>
            <a:stCxn id="46" idx="0"/>
            <a:endCxn id="134" idx="4"/>
          </p:cNvCxnSpPr>
          <p:nvPr/>
        </p:nvCxnSpPr>
        <p:spPr>
          <a:xfrm rot="5400000" flipH="1" flipV="1">
            <a:off x="2001861" y="1205610"/>
            <a:ext cx="638333" cy="75116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Curved Connector 223">
            <a:extLst>
              <a:ext uri="{FF2B5EF4-FFF2-40B4-BE49-F238E27FC236}">
                <a16:creationId xmlns:a16="http://schemas.microsoft.com/office/drawing/2014/main" id="{254FC89D-F092-A742-9385-67F221F3B34A}"/>
              </a:ext>
            </a:extLst>
          </p:cNvPr>
          <p:cNvCxnSpPr>
            <a:cxnSpLocks/>
            <a:stCxn id="46" idx="3"/>
            <a:endCxn id="19" idx="4"/>
          </p:cNvCxnSpPr>
          <p:nvPr/>
        </p:nvCxnSpPr>
        <p:spPr>
          <a:xfrm flipV="1">
            <a:off x="2316547" y="1258375"/>
            <a:ext cx="1964126" cy="800819"/>
          </a:xfrm>
          <a:prstGeom prst="curvedConnector2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5" name="TextBox 224">
            <a:extLst>
              <a:ext uri="{FF2B5EF4-FFF2-40B4-BE49-F238E27FC236}">
                <a16:creationId xmlns:a16="http://schemas.microsoft.com/office/drawing/2014/main" id="{2C3FE571-47C3-2F46-B98C-452021FCB528}"/>
              </a:ext>
            </a:extLst>
          </p:cNvPr>
          <p:cNvSpPr txBox="1"/>
          <p:nvPr/>
        </p:nvSpPr>
        <p:spPr>
          <a:xfrm>
            <a:off x="1422688" y="989916"/>
            <a:ext cx="13206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EmailBody AndHeader: C (H)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68FF5896-B1D1-F448-ADED-52B427D28E43}"/>
              </a:ext>
            </a:extLst>
          </p:cNvPr>
          <p:cNvSpPr txBox="1"/>
          <p:nvPr/>
        </p:nvSpPr>
        <p:spPr>
          <a:xfrm>
            <a:off x="2980454" y="1017087"/>
            <a:ext cx="104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EmailBody: C (H), Header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32B391C6-AA63-9D4D-9CB4-E756BA840649}"/>
              </a:ext>
            </a:extLst>
          </p:cNvPr>
          <p:cNvSpPr txBox="1"/>
          <p:nvPr/>
        </p:nvSpPr>
        <p:spPr>
          <a:xfrm>
            <a:off x="4614369" y="961888"/>
            <a:ext cx="104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EmailBody_, Header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C56B2992-FD2B-1841-B35F-B60F1BA5C898}"/>
              </a:ext>
            </a:extLst>
          </p:cNvPr>
          <p:cNvSpPr txBox="1"/>
          <p:nvPr/>
        </p:nvSpPr>
        <p:spPr>
          <a:xfrm>
            <a:off x="4925814" y="1797004"/>
            <a:ext cx="104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EmailBody_, Header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2C4837B9-E8E8-7A47-BD96-8F8769E6F38C}"/>
              </a:ext>
            </a:extLst>
          </p:cNvPr>
          <p:cNvSpPr txBox="1"/>
          <p:nvPr/>
        </p:nvSpPr>
        <p:spPr>
          <a:xfrm>
            <a:off x="4729893" y="2782756"/>
            <a:ext cx="104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EmailBody_, Header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26EB8895-47CA-2247-9EE0-7C7375CA8414}"/>
              </a:ext>
            </a:extLst>
          </p:cNvPr>
          <p:cNvSpPr txBox="1"/>
          <p:nvPr/>
        </p:nvSpPr>
        <p:spPr>
          <a:xfrm>
            <a:off x="2610798" y="2793645"/>
            <a:ext cx="104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EmailBody: C (H), Header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70F9EA73-0D34-4E4C-BFAC-5DDD95E6B151}"/>
              </a:ext>
            </a:extLst>
          </p:cNvPr>
          <p:cNvSpPr txBox="1"/>
          <p:nvPr/>
        </p:nvSpPr>
        <p:spPr>
          <a:xfrm>
            <a:off x="1466443" y="1500595"/>
            <a:ext cx="10428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Policy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69A9AB79-EAEB-F444-A375-5A508B3E1897}"/>
              </a:ext>
            </a:extLst>
          </p:cNvPr>
          <p:cNvSpPr txBox="1"/>
          <p:nvPr/>
        </p:nvSpPr>
        <p:spPr>
          <a:xfrm>
            <a:off x="2472304" y="2315106"/>
            <a:ext cx="10428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Policy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7FBEF016-B3F1-E54E-9F6E-F5E92D6A114F}"/>
              </a:ext>
            </a:extLst>
          </p:cNvPr>
          <p:cNvSpPr txBox="1"/>
          <p:nvPr/>
        </p:nvSpPr>
        <p:spPr>
          <a:xfrm>
            <a:off x="2764934" y="1594687"/>
            <a:ext cx="10428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BobPubKey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5C4BD04F-8E44-3741-A582-F16FBE6F056D}"/>
              </a:ext>
            </a:extLst>
          </p:cNvPr>
          <p:cNvSpPr txBox="1"/>
          <p:nvPr/>
        </p:nvSpPr>
        <p:spPr>
          <a:xfrm>
            <a:off x="4243797" y="2380952"/>
            <a:ext cx="15518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8. BobPrivateKey: C (H)</a:t>
            </a:r>
          </a:p>
        </p:txBody>
      </p:sp>
    </p:spTree>
    <p:extLst>
      <p:ext uri="{BB962C8B-B14F-4D97-AF65-F5344CB8AC3E}">
        <p14:creationId xmlns:p14="http://schemas.microsoft.com/office/powerpoint/2010/main" val="146287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18</a:t>
            </a:fld>
            <a:endParaRPr lang="en-US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6448634" y="709156"/>
            <a:ext cx="706581" cy="605643"/>
            <a:chOff x="988125" y="1708043"/>
            <a:chExt cx="706581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88125" y="1708043"/>
              <a:ext cx="706581" cy="605643"/>
              <a:chOff x="3476502" y="1493320"/>
              <a:chExt cx="706581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88376" y="1656606"/>
                <a:ext cx="682831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SMTP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997722" y="1973947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553C446-834A-474F-A74F-80FDB4082BEE}"/>
              </a:ext>
            </a:extLst>
          </p:cNvPr>
          <p:cNvGrpSpPr/>
          <p:nvPr/>
        </p:nvGrpSpPr>
        <p:grpSpPr>
          <a:xfrm>
            <a:off x="4570880" y="709156"/>
            <a:ext cx="881743" cy="605643"/>
            <a:chOff x="3377148" y="1493320"/>
            <a:chExt cx="881743" cy="605643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1363A5E-F85E-8745-8DF1-9E75076C046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B5BDBBC-9E17-3B43-90EA-618DCB27397B}"/>
                </a:ext>
              </a:extLst>
            </p:cNvPr>
            <p:cNvSpPr txBox="1"/>
            <p:nvPr/>
          </p:nvSpPr>
          <p:spPr>
            <a:xfrm>
              <a:off x="3377148" y="1660259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Encrypt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-365213" y="258102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03D81B9-B18E-044B-8FC9-4220FCE6BF58}"/>
              </a:ext>
            </a:extLst>
          </p:cNvPr>
          <p:cNvGrpSpPr/>
          <p:nvPr/>
        </p:nvGrpSpPr>
        <p:grpSpPr>
          <a:xfrm>
            <a:off x="7371978" y="1047358"/>
            <a:ext cx="1911351" cy="279070"/>
            <a:chOff x="7669177" y="2639255"/>
            <a:chExt cx="1911351" cy="279070"/>
          </a:xfrm>
        </p:grpSpPr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9341A031-4EC8-F94A-B22A-BC9F9B912D8B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BED1B969-5EBF-EB45-A048-F27EA235EAF3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high)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FB2365C1-278E-3E4A-B731-EAFD127FEEAC}"/>
              </a:ext>
            </a:extLst>
          </p:cNvPr>
          <p:cNvGrpSpPr/>
          <p:nvPr/>
        </p:nvGrpSpPr>
        <p:grpSpPr>
          <a:xfrm>
            <a:off x="7879247" y="1552011"/>
            <a:ext cx="985356" cy="279070"/>
            <a:chOff x="7820420" y="2080045"/>
            <a:chExt cx="985356" cy="279070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CAEAA39E-679F-5143-B48E-768C4A2AE8FA}"/>
                </a:ext>
              </a:extLst>
            </p:cNvPr>
            <p:cNvSpPr txBox="1"/>
            <p:nvPr/>
          </p:nvSpPr>
          <p:spPr>
            <a:xfrm>
              <a:off x="7870232" y="2080045"/>
              <a:ext cx="935544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source</a:t>
              </a:r>
              <a:endParaRPr lang="en-US" sz="1000" b="0" dirty="0"/>
            </a:p>
          </p:txBody>
        </p:sp>
        <p:sp>
          <p:nvSpPr>
            <p:cNvPr id="154" name="Block Arc 153">
              <a:extLst>
                <a:ext uri="{FF2B5EF4-FFF2-40B4-BE49-F238E27FC236}">
                  <a16:creationId xmlns:a16="http://schemas.microsoft.com/office/drawing/2014/main" id="{428D1BB7-4249-2E4E-A427-A3BD1E6271B8}"/>
                </a:ext>
              </a:extLst>
            </p:cNvPr>
            <p:cNvSpPr/>
            <p:nvPr/>
          </p:nvSpPr>
          <p:spPr>
            <a:xfrm rot="16200000">
              <a:off x="7819656" y="214625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8D72E1CA-68E6-6C4B-87D9-506B622301BF}"/>
              </a:ext>
            </a:extLst>
          </p:cNvPr>
          <p:cNvGrpSpPr/>
          <p:nvPr/>
        </p:nvGrpSpPr>
        <p:grpSpPr>
          <a:xfrm>
            <a:off x="7878392" y="1766970"/>
            <a:ext cx="925723" cy="279070"/>
            <a:chOff x="7929421" y="1698860"/>
            <a:chExt cx="925723" cy="279070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A21E140C-B1E1-1847-AF0C-EF409CEE766D}"/>
                </a:ext>
              </a:extLst>
            </p:cNvPr>
            <p:cNvSpPr/>
            <p:nvPr/>
          </p:nvSpPr>
          <p:spPr>
            <a:xfrm>
              <a:off x="7929421" y="1782343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6D2D3481-188C-854F-9E5C-18F0519021F2}"/>
                </a:ext>
              </a:extLst>
            </p:cNvPr>
            <p:cNvSpPr txBox="1"/>
            <p:nvPr/>
          </p:nvSpPr>
          <p:spPr>
            <a:xfrm>
              <a:off x="7974605" y="1698860"/>
              <a:ext cx="880539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target</a:t>
              </a:r>
              <a:endParaRPr lang="en-US" sz="1000" b="0" dirty="0"/>
            </a:p>
          </p:txBody>
        </p: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5350789D-EC76-B342-BE8D-4E861D82C9B4}"/>
              </a:ext>
            </a:extLst>
          </p:cNvPr>
          <p:cNvSpPr txBox="1"/>
          <p:nvPr/>
        </p:nvSpPr>
        <p:spPr>
          <a:xfrm>
            <a:off x="7545266" y="578696"/>
            <a:ext cx="1596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Asset: objective (priority)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D295BA23-0AE2-9943-9F0D-4CB85F3627BA}"/>
              </a:ext>
            </a:extLst>
          </p:cNvPr>
          <p:cNvSpPr/>
          <p:nvPr/>
        </p:nvSpPr>
        <p:spPr>
          <a:xfrm>
            <a:off x="7530777" y="578695"/>
            <a:ext cx="1588248" cy="3056480"/>
          </a:xfrm>
          <a:prstGeom prst="rect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311EB185-C42C-C74C-8EF6-8E3E2302E017}"/>
              </a:ext>
            </a:extLst>
          </p:cNvPr>
          <p:cNvGrpSpPr/>
          <p:nvPr/>
        </p:nvGrpSpPr>
        <p:grpSpPr>
          <a:xfrm>
            <a:off x="7822554" y="2877435"/>
            <a:ext cx="1002411" cy="554482"/>
            <a:chOff x="6849137" y="1121646"/>
            <a:chExt cx="1002411" cy="554482"/>
          </a:xfrm>
        </p:grpSpPr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85C27EBA-CD2A-C845-9AAD-868D1A3CA65F}"/>
                </a:ext>
              </a:extLst>
            </p:cNvPr>
            <p:cNvGrpSpPr/>
            <p:nvPr/>
          </p:nvGrpSpPr>
          <p:grpSpPr>
            <a:xfrm>
              <a:off x="6909471" y="1233772"/>
              <a:ext cx="881743" cy="442356"/>
              <a:chOff x="6800107" y="1493320"/>
              <a:chExt cx="881743" cy="442356"/>
            </a:xfrm>
          </p:grpSpPr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F26125D0-57C8-E94C-8BE4-0410E1CB39AE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22661CA2-FAE8-D945-B6AA-82C6656C341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store</a:t>
                </a:r>
              </a:p>
            </p:txBody>
          </p:sp>
        </p:grp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8CD0D442-4C3B-EE4E-A68E-4C50E045187B}"/>
                </a:ext>
              </a:extLst>
            </p:cNvPr>
            <p:cNvSpPr/>
            <p:nvPr/>
          </p:nvSpPr>
          <p:spPr>
            <a:xfrm>
              <a:off x="7699513" y="1121646"/>
              <a:ext cx="152035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B3E2A78-ACBE-E844-B50B-1C87D2C954F0}"/>
                </a:ext>
              </a:extLst>
            </p:cNvPr>
            <p:cNvSpPr/>
            <p:nvPr/>
          </p:nvSpPr>
          <p:spPr>
            <a:xfrm>
              <a:off x="6849137" y="112164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2CE9306E-1A2C-1947-8B7C-D0BACF756891}"/>
              </a:ext>
            </a:extLst>
          </p:cNvPr>
          <p:cNvGrpSpPr/>
          <p:nvPr/>
        </p:nvGrpSpPr>
        <p:grpSpPr>
          <a:xfrm>
            <a:off x="7882888" y="2508143"/>
            <a:ext cx="881743" cy="410045"/>
            <a:chOff x="6796549" y="1454407"/>
            <a:chExt cx="881743" cy="410045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FB7B8B76-32E1-0646-9B11-93364CCC96DE}"/>
                </a:ext>
              </a:extLst>
            </p:cNvPr>
            <p:cNvSpPr/>
            <p:nvPr/>
          </p:nvSpPr>
          <p:spPr>
            <a:xfrm>
              <a:off x="6869875" y="1493320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87EE9F29-5726-BC44-8843-FBF796D68F59}"/>
                </a:ext>
              </a:extLst>
            </p:cNvPr>
            <p:cNvSpPr txBox="1"/>
            <p:nvPr/>
          </p:nvSpPr>
          <p:spPr>
            <a:xfrm>
              <a:off x="6796549" y="145440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External entity</a:t>
              </a:r>
            </a:p>
          </p:txBody>
        </p: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4770693" y="3509493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2A382CC4-6999-8E46-AB47-831E516ADD36}"/>
              </a:ext>
            </a:extLst>
          </p:cNvPr>
          <p:cNvGrpSpPr/>
          <p:nvPr/>
        </p:nvGrpSpPr>
        <p:grpSpPr>
          <a:xfrm>
            <a:off x="7387971" y="1291234"/>
            <a:ext cx="1911351" cy="279070"/>
            <a:chOff x="7669177" y="2639255"/>
            <a:chExt cx="1911351" cy="279070"/>
          </a:xfrm>
        </p:grpSpPr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B34379C8-0A54-A04C-A9B2-A95680DAD246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lgDashDot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C02698CF-7C88-8646-93F0-FBB89144C9AB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low)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411B8F17-FE62-9740-93CB-33617D5EFF16}"/>
              </a:ext>
            </a:extLst>
          </p:cNvPr>
          <p:cNvGrpSpPr/>
          <p:nvPr/>
        </p:nvGrpSpPr>
        <p:grpSpPr>
          <a:xfrm>
            <a:off x="7975507" y="1990713"/>
            <a:ext cx="689493" cy="473592"/>
            <a:chOff x="3388920" y="1493320"/>
            <a:chExt cx="881743" cy="605643"/>
          </a:xfrm>
        </p:grpSpPr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A4B4912A-C72E-244F-BC16-CBBEF6411621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44F0CCDA-9744-0049-878C-C89C0D450D4B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Process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48E7654-5584-D342-BCD2-4C67DD9EDEAF}"/>
              </a:ext>
            </a:extLst>
          </p:cNvPr>
          <p:cNvSpPr txBox="1"/>
          <p:nvPr/>
        </p:nvSpPr>
        <p:spPr>
          <a:xfrm>
            <a:off x="8335478" y="280095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4EA3380-7A7D-4F4D-824D-9BC55837A358}"/>
              </a:ext>
            </a:extLst>
          </p:cNvPr>
          <p:cNvGrpSpPr/>
          <p:nvPr/>
        </p:nvGrpSpPr>
        <p:grpSpPr>
          <a:xfrm>
            <a:off x="7387971" y="794985"/>
            <a:ext cx="1911351" cy="279070"/>
            <a:chOff x="7669177" y="2639255"/>
            <a:chExt cx="1911351" cy="279070"/>
          </a:xfrm>
        </p:grpSpPr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B2AC9804-D016-9745-9498-7143E00F4C13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C10DDEA-3C9B-6C47-9D56-CE40EA025F85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(unlabeled)</a:t>
              </a: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B1B8F103-20A8-7B4F-91BF-BE138F6A7475}"/>
              </a:ext>
            </a:extLst>
          </p:cNvPr>
          <p:cNvCxnSpPr>
            <a:cxnSpLocks/>
            <a:stCxn id="138" idx="3"/>
            <a:endCxn id="134" idx="2"/>
          </p:cNvCxnSpPr>
          <p:nvPr/>
        </p:nvCxnSpPr>
        <p:spPr>
          <a:xfrm>
            <a:off x="2230709" y="1009129"/>
            <a:ext cx="855463" cy="6501"/>
          </a:xfrm>
          <a:prstGeom prst="straightConnector1">
            <a:avLst/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1D477DD1-6B47-1045-A27A-5CA16ECCDBD0}"/>
              </a:ext>
            </a:extLst>
          </p:cNvPr>
          <p:cNvSpPr/>
          <p:nvPr/>
        </p:nvSpPr>
        <p:spPr>
          <a:xfrm>
            <a:off x="6288941" y="637123"/>
            <a:ext cx="1037106" cy="2967297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583CFFB-38EF-7D49-A5C4-7A74ADAA84A2}"/>
              </a:ext>
            </a:extLst>
          </p:cNvPr>
          <p:cNvGrpSpPr/>
          <p:nvPr/>
        </p:nvGrpSpPr>
        <p:grpSpPr>
          <a:xfrm>
            <a:off x="3006913" y="712808"/>
            <a:ext cx="881743" cy="605643"/>
            <a:chOff x="1710477" y="3569008"/>
            <a:chExt cx="881743" cy="605643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5AA54052-F25F-6C4F-AF11-D4773CA80AAC}"/>
                </a:ext>
              </a:extLst>
            </p:cNvPr>
            <p:cNvSpPr/>
            <p:nvPr/>
          </p:nvSpPr>
          <p:spPr>
            <a:xfrm>
              <a:off x="1789736" y="3569008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FB97795-44F3-DF4A-AFCA-C28CB73F7D6F}"/>
                </a:ext>
              </a:extLst>
            </p:cNvPr>
            <p:cNvSpPr txBox="1"/>
            <p:nvPr/>
          </p:nvSpPr>
          <p:spPr>
            <a:xfrm>
              <a:off x="1710477" y="3742039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Reclassify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672DCF2-23D7-E94C-B8DD-EAC02EA9D592}"/>
              </a:ext>
            </a:extLst>
          </p:cNvPr>
          <p:cNvGrpSpPr/>
          <p:nvPr/>
        </p:nvGrpSpPr>
        <p:grpSpPr>
          <a:xfrm>
            <a:off x="7681555" y="3356104"/>
            <a:ext cx="1277395" cy="279070"/>
            <a:chOff x="7654370" y="3402665"/>
            <a:chExt cx="1277395" cy="279070"/>
          </a:xfrm>
        </p:grpSpPr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0E3816BB-2064-474D-9E68-3DFB3EAB92DC}"/>
                </a:ext>
              </a:extLst>
            </p:cNvPr>
            <p:cNvSpPr/>
            <p:nvPr/>
          </p:nvSpPr>
          <p:spPr>
            <a:xfrm>
              <a:off x="7654370" y="3414322"/>
              <a:ext cx="292503" cy="236659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1742B79F-C84A-CD48-ADE4-3017586345D2}"/>
                </a:ext>
              </a:extLst>
            </p:cNvPr>
            <p:cNvSpPr txBox="1"/>
            <p:nvPr/>
          </p:nvSpPr>
          <p:spPr>
            <a:xfrm>
              <a:off x="7949150" y="3402665"/>
              <a:ext cx="982615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Attacker zone</a:t>
              </a:r>
              <a:endParaRPr lang="en-US" sz="1000" b="0" dirty="0"/>
            </a:p>
          </p:txBody>
        </p: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234C7B23-5CAA-8545-ACFB-880A67CDE36C}"/>
              </a:ext>
            </a:extLst>
          </p:cNvPr>
          <p:cNvSpPr txBox="1"/>
          <p:nvPr/>
        </p:nvSpPr>
        <p:spPr>
          <a:xfrm>
            <a:off x="3235898" y="4311064"/>
            <a:ext cx="5723052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b="0" dirty="0"/>
              <a:t>After after propagation</a:t>
            </a:r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A4E8A6AE-FF71-FC49-AED4-58102A3C43B9}"/>
              </a:ext>
            </a:extLst>
          </p:cNvPr>
          <p:cNvGrpSpPr/>
          <p:nvPr/>
        </p:nvGrpSpPr>
        <p:grpSpPr>
          <a:xfrm>
            <a:off x="1418733" y="850295"/>
            <a:ext cx="881743" cy="453931"/>
            <a:chOff x="900545" y="3879269"/>
            <a:chExt cx="881743" cy="453931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4B8122F0-9D0F-9140-A406-EF4746D73DEA}"/>
                </a:ext>
              </a:extLst>
            </p:cNvPr>
            <p:cNvGrpSpPr/>
            <p:nvPr/>
          </p:nvGrpSpPr>
          <p:grpSpPr>
            <a:xfrm>
              <a:off x="900545" y="3879269"/>
              <a:ext cx="881743" cy="453931"/>
              <a:chOff x="6800107" y="1493320"/>
              <a:chExt cx="881743" cy="453931"/>
            </a:xfrm>
          </p:grpSpPr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836A2A25-2B69-3542-BE1C-6528560A7586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01CBBA30-9FF1-574C-B29A-B46B8D8AAD73}"/>
                  </a:ext>
                </a:extLst>
              </p:cNvPr>
              <p:cNvSpPr txBox="1"/>
              <p:nvPr/>
            </p:nvSpPr>
            <p:spPr>
              <a:xfrm>
                <a:off x="6800107" y="1537206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Alice</a:t>
                </a:r>
              </a:p>
            </p:txBody>
          </p:sp>
        </p:grpSp>
        <p:sp>
          <p:nvSpPr>
            <p:cNvPr id="136" name="Block Arc 135">
              <a:extLst>
                <a:ext uri="{FF2B5EF4-FFF2-40B4-BE49-F238E27FC236}">
                  <a16:creationId xmlns:a16="http://schemas.microsoft.com/office/drawing/2014/main" id="{FBBE838C-8A50-5441-B100-1E273BD3CD61}"/>
                </a:ext>
              </a:extLst>
            </p:cNvPr>
            <p:cNvSpPr/>
            <p:nvPr/>
          </p:nvSpPr>
          <p:spPr>
            <a:xfrm rot="16200000">
              <a:off x="1632605" y="3972384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C112113-8808-0B44-8341-B8DABB5ED006}"/>
              </a:ext>
            </a:extLst>
          </p:cNvPr>
          <p:cNvGrpSpPr/>
          <p:nvPr/>
        </p:nvGrpSpPr>
        <p:grpSpPr>
          <a:xfrm>
            <a:off x="6442825" y="2919543"/>
            <a:ext cx="718082" cy="605643"/>
            <a:chOff x="4935489" y="2175480"/>
            <a:chExt cx="718082" cy="605643"/>
          </a:xfrm>
        </p:grpSpPr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A832839D-434F-7D4C-8C37-BB4E4982CC78}"/>
                </a:ext>
              </a:extLst>
            </p:cNvPr>
            <p:cNvSpPr/>
            <p:nvPr/>
          </p:nvSpPr>
          <p:spPr>
            <a:xfrm>
              <a:off x="4935489" y="217548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F3BC27D0-C081-3444-BC93-C08D9BA5A554}"/>
                </a:ext>
              </a:extLst>
            </p:cNvPr>
            <p:cNvSpPr txBox="1"/>
            <p:nvPr/>
          </p:nvSpPr>
          <p:spPr>
            <a:xfrm>
              <a:off x="4970740" y="2354991"/>
              <a:ext cx="68283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POP3</a:t>
              </a:r>
              <a:endParaRPr lang="en-US" sz="1000" b="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9672C8A-5CED-424C-9DDB-EDCB06D42870}"/>
              </a:ext>
            </a:extLst>
          </p:cNvPr>
          <p:cNvGrpSpPr/>
          <p:nvPr/>
        </p:nvGrpSpPr>
        <p:grpSpPr>
          <a:xfrm>
            <a:off x="4664425" y="2921920"/>
            <a:ext cx="706581" cy="605643"/>
            <a:chOff x="1409473" y="2698634"/>
            <a:chExt cx="706581" cy="605643"/>
          </a:xfrm>
        </p:grpSpPr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75CB5B9-7EE8-3C41-8F80-C2846AD59F8B}"/>
                </a:ext>
              </a:extLst>
            </p:cNvPr>
            <p:cNvSpPr/>
            <p:nvPr/>
          </p:nvSpPr>
          <p:spPr>
            <a:xfrm>
              <a:off x="1409473" y="2698634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68E3C162-7103-DB45-937A-06FC87513305}"/>
                </a:ext>
              </a:extLst>
            </p:cNvPr>
            <p:cNvSpPr txBox="1"/>
            <p:nvPr/>
          </p:nvSpPr>
          <p:spPr>
            <a:xfrm>
              <a:off x="1421347" y="2885740"/>
              <a:ext cx="68283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Decrypt</a:t>
              </a:r>
              <a:endParaRPr lang="en-US" sz="1000" b="0" dirty="0"/>
            </a:p>
          </p:txBody>
        </p:sp>
      </p:grpSp>
      <p:sp>
        <p:nvSpPr>
          <p:cNvPr id="185" name="Oval 184">
            <a:extLst>
              <a:ext uri="{FF2B5EF4-FFF2-40B4-BE49-F238E27FC236}">
                <a16:creationId xmlns:a16="http://schemas.microsoft.com/office/drawing/2014/main" id="{90F5B66F-D918-5944-A243-D86AA4B25DB6}"/>
              </a:ext>
            </a:extLst>
          </p:cNvPr>
          <p:cNvSpPr/>
          <p:nvPr/>
        </p:nvSpPr>
        <p:spPr>
          <a:xfrm>
            <a:off x="3391824" y="1206553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C02F42B5-E9CE-4847-809D-ACA4D354386A}"/>
              </a:ext>
            </a:extLst>
          </p:cNvPr>
          <p:cNvSpPr/>
          <p:nvPr/>
        </p:nvSpPr>
        <p:spPr>
          <a:xfrm>
            <a:off x="3182458" y="799660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2B610A51-4A76-D048-B25F-82E41D0135B4}"/>
              </a:ext>
            </a:extLst>
          </p:cNvPr>
          <p:cNvSpPr/>
          <p:nvPr/>
        </p:nvSpPr>
        <p:spPr>
          <a:xfrm>
            <a:off x="4967907" y="1208481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3EFF15F0-011E-3646-84F4-A9BB929191A7}"/>
              </a:ext>
            </a:extLst>
          </p:cNvPr>
          <p:cNvSpPr/>
          <p:nvPr/>
        </p:nvSpPr>
        <p:spPr>
          <a:xfrm>
            <a:off x="4768589" y="801588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5" name="Block Arc 194">
            <a:extLst>
              <a:ext uri="{FF2B5EF4-FFF2-40B4-BE49-F238E27FC236}">
                <a16:creationId xmlns:a16="http://schemas.microsoft.com/office/drawing/2014/main" id="{AFEAAD3F-6426-B441-AA76-2ED11B0F61CA}"/>
              </a:ext>
            </a:extLst>
          </p:cNvPr>
          <p:cNvSpPr/>
          <p:nvPr/>
        </p:nvSpPr>
        <p:spPr>
          <a:xfrm rot="12074720">
            <a:off x="3495559" y="686770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8" name="Block Arc 197">
            <a:extLst>
              <a:ext uri="{FF2B5EF4-FFF2-40B4-BE49-F238E27FC236}">
                <a16:creationId xmlns:a16="http://schemas.microsoft.com/office/drawing/2014/main" id="{485F9BB8-EAFE-4040-BED2-ED5F84AF64FA}"/>
              </a:ext>
            </a:extLst>
          </p:cNvPr>
          <p:cNvSpPr/>
          <p:nvPr/>
        </p:nvSpPr>
        <p:spPr>
          <a:xfrm rot="18780974">
            <a:off x="3636384" y="1140113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99" name="Block Arc 198">
            <a:extLst>
              <a:ext uri="{FF2B5EF4-FFF2-40B4-BE49-F238E27FC236}">
                <a16:creationId xmlns:a16="http://schemas.microsoft.com/office/drawing/2014/main" id="{B5E81538-AC37-804C-8C0A-026591DC36B1}"/>
              </a:ext>
            </a:extLst>
          </p:cNvPr>
          <p:cNvSpPr/>
          <p:nvPr/>
        </p:nvSpPr>
        <p:spPr>
          <a:xfrm rot="12074720">
            <a:off x="5106368" y="700271"/>
            <a:ext cx="136780" cy="135252"/>
          </a:xfrm>
          <a:prstGeom prst="blockArc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CD885014-774E-DB4A-9F28-EAE588DB1F60}"/>
              </a:ext>
            </a:extLst>
          </p:cNvPr>
          <p:cNvSpPr/>
          <p:nvPr/>
        </p:nvSpPr>
        <p:spPr>
          <a:xfrm>
            <a:off x="6460159" y="3187753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4A37C9CB-632C-B54C-82A4-E7AB1C7E0C4B}"/>
              </a:ext>
            </a:extLst>
          </p:cNvPr>
          <p:cNvSpPr/>
          <p:nvPr/>
        </p:nvSpPr>
        <p:spPr>
          <a:xfrm rot="14668701">
            <a:off x="4983403" y="2948620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0367B998-DF4F-BD4B-A5FF-62D05467E9AD}"/>
              </a:ext>
            </a:extLst>
          </p:cNvPr>
          <p:cNvSpPr/>
          <p:nvPr/>
        </p:nvSpPr>
        <p:spPr>
          <a:xfrm rot="14668701">
            <a:off x="4679435" y="3210353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304783A6-FB17-2145-87B8-4385F7BA03A6}"/>
              </a:ext>
            </a:extLst>
          </p:cNvPr>
          <p:cNvGrpSpPr/>
          <p:nvPr/>
        </p:nvGrpSpPr>
        <p:grpSpPr>
          <a:xfrm>
            <a:off x="2253356" y="3054708"/>
            <a:ext cx="881743" cy="442356"/>
            <a:chOff x="938511" y="2942087"/>
            <a:chExt cx="881743" cy="44235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ADF2C1E-51C5-4048-AF9B-A009FA2892E2}"/>
                </a:ext>
              </a:extLst>
            </p:cNvPr>
            <p:cNvGrpSpPr/>
            <p:nvPr/>
          </p:nvGrpSpPr>
          <p:grpSpPr>
            <a:xfrm>
              <a:off x="938511" y="2942087"/>
              <a:ext cx="881743" cy="442356"/>
              <a:chOff x="6800107" y="1493320"/>
              <a:chExt cx="881743" cy="442356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BF32CB7-0893-7D4A-BAB5-7BC940DB5FE5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E4D7BAE-6F8B-444D-9348-E862CA68B67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Bob</a:t>
                </a:r>
              </a:p>
            </p:txBody>
          </p:sp>
        </p:grp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8DF9346F-57CF-0D43-8472-4073E185AAE0}"/>
                </a:ext>
              </a:extLst>
            </p:cNvPr>
            <p:cNvSpPr/>
            <p:nvPr/>
          </p:nvSpPr>
          <p:spPr>
            <a:xfrm rot="14668701">
              <a:off x="1645466" y="3063090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399FD15A-30DB-5E4D-948B-49AA69AD5CD0}"/>
                </a:ext>
              </a:extLst>
            </p:cNvPr>
            <p:cNvSpPr/>
            <p:nvPr/>
          </p:nvSpPr>
          <p:spPr>
            <a:xfrm rot="14668701">
              <a:off x="1541312" y="2960240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EB1D70E-01B9-CB49-A90F-C665C14C4EC0}"/>
              </a:ext>
            </a:extLst>
          </p:cNvPr>
          <p:cNvGrpSpPr/>
          <p:nvPr/>
        </p:nvGrpSpPr>
        <p:grpSpPr>
          <a:xfrm>
            <a:off x="2195684" y="1896728"/>
            <a:ext cx="1014345" cy="502412"/>
            <a:chOff x="2572351" y="1771252"/>
            <a:chExt cx="1014345" cy="502412"/>
          </a:xfrm>
        </p:grpSpPr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4F89C26E-4202-294F-B5B1-359055023C9C}"/>
                </a:ext>
              </a:extLst>
            </p:cNvPr>
            <p:cNvGrpSpPr/>
            <p:nvPr/>
          </p:nvGrpSpPr>
          <p:grpSpPr>
            <a:xfrm>
              <a:off x="2572351" y="1790788"/>
              <a:ext cx="1014345" cy="482876"/>
              <a:chOff x="-51739" y="1078239"/>
              <a:chExt cx="1014345" cy="48287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125659-492C-3846-BB1F-1446DA6AAFDF}"/>
                  </a:ext>
                </a:extLst>
              </p:cNvPr>
              <p:cNvGrpSpPr/>
              <p:nvPr/>
            </p:nvGrpSpPr>
            <p:grpSpPr>
              <a:xfrm>
                <a:off x="0" y="1118759"/>
                <a:ext cx="881743" cy="442356"/>
                <a:chOff x="6800107" y="1493320"/>
                <a:chExt cx="881743" cy="442356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C830C33-3519-404B-B34E-ADEF189DC29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636474-D6C5-0445-B3CE-4754E45F503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Policy DS</a:t>
                  </a:r>
                </a:p>
              </p:txBody>
            </p:sp>
          </p:grp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2D34A917-6704-404A-84CD-B96CD37FA49C}"/>
                  </a:ext>
                </a:extLst>
              </p:cNvPr>
              <p:cNvSpPr/>
              <p:nvPr/>
            </p:nvSpPr>
            <p:spPr>
              <a:xfrm>
                <a:off x="809312" y="1078239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8BCE785A-C04E-374A-89CD-FC1101B52F2F}"/>
                  </a:ext>
                </a:extLst>
              </p:cNvPr>
              <p:cNvSpPr/>
              <p:nvPr/>
            </p:nvSpPr>
            <p:spPr>
              <a:xfrm>
                <a:off x="-51739" y="1080695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6" name="Block Arc 205">
              <a:extLst>
                <a:ext uri="{FF2B5EF4-FFF2-40B4-BE49-F238E27FC236}">
                  <a16:creationId xmlns:a16="http://schemas.microsoft.com/office/drawing/2014/main" id="{42AC694F-23FC-B94E-A67B-59CD1D60F220}"/>
                </a:ext>
              </a:extLst>
            </p:cNvPr>
            <p:cNvSpPr/>
            <p:nvPr/>
          </p:nvSpPr>
          <p:spPr>
            <a:xfrm>
              <a:off x="2983179" y="208159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207" name="Block Arc 206">
              <a:extLst>
                <a:ext uri="{FF2B5EF4-FFF2-40B4-BE49-F238E27FC236}">
                  <a16:creationId xmlns:a16="http://schemas.microsoft.com/office/drawing/2014/main" id="{FB5FB4C6-59CF-6B40-8EB7-BAE8555C3919}"/>
                </a:ext>
              </a:extLst>
            </p:cNvPr>
            <p:cNvSpPr/>
            <p:nvPr/>
          </p:nvSpPr>
          <p:spPr>
            <a:xfrm rot="10800000">
              <a:off x="2985213" y="1771252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D4B8BB4D-67E0-5242-8085-B62FE7341029}"/>
              </a:ext>
            </a:extLst>
          </p:cNvPr>
          <p:cNvGrpSpPr/>
          <p:nvPr/>
        </p:nvGrpSpPr>
        <p:grpSpPr>
          <a:xfrm>
            <a:off x="4522844" y="1896386"/>
            <a:ext cx="985221" cy="494665"/>
            <a:chOff x="1600673" y="2869403"/>
            <a:chExt cx="985221" cy="494665"/>
          </a:xfrm>
        </p:grpSpPr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426CB514-5726-5F40-8002-B6BE6CF95882}"/>
                </a:ext>
              </a:extLst>
            </p:cNvPr>
            <p:cNvGrpSpPr/>
            <p:nvPr/>
          </p:nvGrpSpPr>
          <p:grpSpPr>
            <a:xfrm>
              <a:off x="1600673" y="2869403"/>
              <a:ext cx="985221" cy="494665"/>
              <a:chOff x="-51739" y="1066450"/>
              <a:chExt cx="985221" cy="494665"/>
            </a:xfrm>
          </p:grpSpPr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8998B655-5A08-5A49-9CC3-19CFCC6A2944}"/>
                  </a:ext>
                </a:extLst>
              </p:cNvPr>
              <p:cNvGrpSpPr/>
              <p:nvPr/>
            </p:nvGrpSpPr>
            <p:grpSpPr>
              <a:xfrm>
                <a:off x="0" y="1118759"/>
                <a:ext cx="881743" cy="442356"/>
                <a:chOff x="6800107" y="1493320"/>
                <a:chExt cx="881743" cy="442356"/>
              </a:xfrm>
            </p:grpSpPr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E707AA76-1CFA-F749-907F-6CF1950F9393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167" name="TextBox 166">
                  <a:extLst>
                    <a:ext uri="{FF2B5EF4-FFF2-40B4-BE49-F238E27FC236}">
                      <a16:creationId xmlns:a16="http://schemas.microsoft.com/office/drawing/2014/main" id="{88E2CF45-6A22-6546-9432-B474153D2C1C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Bob DS</a:t>
                  </a:r>
                </a:p>
              </p:txBody>
            </p:sp>
          </p:grp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BC1CAD08-4B87-834D-AEC5-3737E3168E2B}"/>
                  </a:ext>
                </a:extLst>
              </p:cNvPr>
              <p:cNvSpPr/>
              <p:nvPr/>
            </p:nvSpPr>
            <p:spPr>
              <a:xfrm>
                <a:off x="780188" y="1066450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3164AB44-9C7F-7C4E-B881-722D3B6A4CC3}"/>
                  </a:ext>
                </a:extLst>
              </p:cNvPr>
              <p:cNvSpPr/>
              <p:nvPr/>
            </p:nvSpPr>
            <p:spPr>
              <a:xfrm>
                <a:off x="-51739" y="1080695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5" name="Block Arc 214">
              <a:extLst>
                <a:ext uri="{FF2B5EF4-FFF2-40B4-BE49-F238E27FC236}">
                  <a16:creationId xmlns:a16="http://schemas.microsoft.com/office/drawing/2014/main" id="{D70057B1-FB60-CB4E-931E-D8DDDCFCCB7D}"/>
                </a:ext>
              </a:extLst>
            </p:cNvPr>
            <p:cNvSpPr/>
            <p:nvPr/>
          </p:nvSpPr>
          <p:spPr>
            <a:xfrm>
              <a:off x="2018654" y="3158628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C59BE509-0F1D-2E4E-9E51-81E2A66793FA}"/>
              </a:ext>
            </a:extLst>
          </p:cNvPr>
          <p:cNvCxnSpPr>
            <a:cxnSpLocks/>
            <a:stCxn id="134" idx="6"/>
            <a:endCxn id="19" idx="2"/>
          </p:cNvCxnSpPr>
          <p:nvPr/>
        </p:nvCxnSpPr>
        <p:spPr>
          <a:xfrm flipV="1">
            <a:off x="3792753" y="1011978"/>
            <a:ext cx="877481" cy="3652"/>
          </a:xfrm>
          <a:prstGeom prst="straightConnector1">
            <a:avLst/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092C36F6-72F9-094F-BAF6-F1D78D1522C3}"/>
              </a:ext>
            </a:extLst>
          </p:cNvPr>
          <p:cNvCxnSpPr>
            <a:cxnSpLocks/>
            <a:stCxn id="19" idx="6"/>
            <a:endCxn id="14" idx="2"/>
          </p:cNvCxnSpPr>
          <p:nvPr/>
        </p:nvCxnSpPr>
        <p:spPr>
          <a:xfrm>
            <a:off x="5376815" y="1011978"/>
            <a:ext cx="1071819" cy="0"/>
          </a:xfrm>
          <a:prstGeom prst="straightConnector1">
            <a:avLst/>
          </a:prstGeom>
          <a:ln w="15875">
            <a:solidFill>
              <a:schemeClr val="accent2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A3EFDE9F-5BC6-E543-8568-6418ED3E754C}"/>
              </a:ext>
            </a:extLst>
          </p:cNvPr>
          <p:cNvCxnSpPr>
            <a:cxnSpLocks/>
            <a:stCxn id="14" idx="4"/>
            <a:endCxn id="175" idx="0"/>
          </p:cNvCxnSpPr>
          <p:nvPr/>
        </p:nvCxnSpPr>
        <p:spPr>
          <a:xfrm flipH="1">
            <a:off x="6796116" y="1314799"/>
            <a:ext cx="5809" cy="1604744"/>
          </a:xfrm>
          <a:prstGeom prst="straightConnector1">
            <a:avLst/>
          </a:prstGeom>
          <a:ln w="15875">
            <a:solidFill>
              <a:schemeClr val="accent2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9EE20C24-45FD-124C-9772-FEA590464ECA}"/>
              </a:ext>
            </a:extLst>
          </p:cNvPr>
          <p:cNvCxnSpPr>
            <a:cxnSpLocks/>
            <a:stCxn id="175" idx="2"/>
            <a:endCxn id="183" idx="6"/>
          </p:cNvCxnSpPr>
          <p:nvPr/>
        </p:nvCxnSpPr>
        <p:spPr>
          <a:xfrm flipH="1">
            <a:off x="5371006" y="3222365"/>
            <a:ext cx="1071819" cy="2377"/>
          </a:xfrm>
          <a:prstGeom prst="straightConnector1">
            <a:avLst/>
          </a:prstGeom>
          <a:ln w="15875">
            <a:solidFill>
              <a:schemeClr val="accent2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Curved Connector 219">
            <a:extLst>
              <a:ext uri="{FF2B5EF4-FFF2-40B4-BE49-F238E27FC236}">
                <a16:creationId xmlns:a16="http://schemas.microsoft.com/office/drawing/2014/main" id="{919C6533-F80B-1442-877A-181B474ED509}"/>
              </a:ext>
            </a:extLst>
          </p:cNvPr>
          <p:cNvCxnSpPr>
            <a:cxnSpLocks/>
            <a:stCxn id="206" idx="2"/>
            <a:endCxn id="183" idx="1"/>
          </p:cNvCxnSpPr>
          <p:nvPr/>
        </p:nvCxnSpPr>
        <p:spPr>
          <a:xfrm rot="16200000" flipH="1">
            <a:off x="3353443" y="1596155"/>
            <a:ext cx="735917" cy="2092999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Curved Connector 220">
            <a:extLst>
              <a:ext uri="{FF2B5EF4-FFF2-40B4-BE49-F238E27FC236}">
                <a16:creationId xmlns:a16="http://schemas.microsoft.com/office/drawing/2014/main" id="{1A48FD07-1306-FB45-BEE9-BBC4F3036D04}"/>
              </a:ext>
            </a:extLst>
          </p:cNvPr>
          <p:cNvCxnSpPr>
            <a:cxnSpLocks/>
            <a:stCxn id="160" idx="2"/>
            <a:endCxn id="183" idx="0"/>
          </p:cNvCxnSpPr>
          <p:nvPr/>
        </p:nvCxnSpPr>
        <p:spPr>
          <a:xfrm rot="16200000" flipH="1">
            <a:off x="4688806" y="2593010"/>
            <a:ext cx="655558" cy="2261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Curved Connector 221">
            <a:extLst>
              <a:ext uri="{FF2B5EF4-FFF2-40B4-BE49-F238E27FC236}">
                <a16:creationId xmlns:a16="http://schemas.microsoft.com/office/drawing/2014/main" id="{B2839F52-C8CA-6B4C-9E40-02CA29C2D268}"/>
              </a:ext>
            </a:extLst>
          </p:cNvPr>
          <p:cNvCxnSpPr>
            <a:cxnSpLocks/>
            <a:stCxn id="202" idx="7"/>
            <a:endCxn id="203" idx="3"/>
          </p:cNvCxnSpPr>
          <p:nvPr/>
        </p:nvCxnSpPr>
        <p:spPr>
          <a:xfrm rot="10800000">
            <a:off x="3052592" y="3238942"/>
            <a:ext cx="1629838" cy="2615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Curved Connector 222">
            <a:extLst>
              <a:ext uri="{FF2B5EF4-FFF2-40B4-BE49-F238E27FC236}">
                <a16:creationId xmlns:a16="http://schemas.microsoft.com/office/drawing/2014/main" id="{A84BF57A-7E19-7640-B99A-076E8B12FED9}"/>
              </a:ext>
            </a:extLst>
          </p:cNvPr>
          <p:cNvCxnSpPr>
            <a:cxnSpLocks/>
            <a:stCxn id="46" idx="0"/>
            <a:endCxn id="134" idx="4"/>
          </p:cNvCxnSpPr>
          <p:nvPr/>
        </p:nvCxnSpPr>
        <p:spPr>
          <a:xfrm rot="5400000" flipH="1" flipV="1">
            <a:off x="2744713" y="1262034"/>
            <a:ext cx="638333" cy="75116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Curved Connector 223">
            <a:extLst>
              <a:ext uri="{FF2B5EF4-FFF2-40B4-BE49-F238E27FC236}">
                <a16:creationId xmlns:a16="http://schemas.microsoft.com/office/drawing/2014/main" id="{254FC89D-F092-A742-9385-67F221F3B34A}"/>
              </a:ext>
            </a:extLst>
          </p:cNvPr>
          <p:cNvCxnSpPr>
            <a:cxnSpLocks/>
            <a:stCxn id="46" idx="3"/>
            <a:endCxn id="19" idx="4"/>
          </p:cNvCxnSpPr>
          <p:nvPr/>
        </p:nvCxnSpPr>
        <p:spPr>
          <a:xfrm flipV="1">
            <a:off x="3059399" y="1314799"/>
            <a:ext cx="1964126" cy="800819"/>
          </a:xfrm>
          <a:prstGeom prst="curvedConnector2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5" name="TextBox 224">
            <a:extLst>
              <a:ext uri="{FF2B5EF4-FFF2-40B4-BE49-F238E27FC236}">
                <a16:creationId xmlns:a16="http://schemas.microsoft.com/office/drawing/2014/main" id="{2C3FE571-47C3-2F46-B98C-452021FCB528}"/>
              </a:ext>
            </a:extLst>
          </p:cNvPr>
          <p:cNvSpPr txBox="1"/>
          <p:nvPr/>
        </p:nvSpPr>
        <p:spPr>
          <a:xfrm>
            <a:off x="2165540" y="1046340"/>
            <a:ext cx="13206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EmailBody AndHeader: C (H)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68FF5896-B1D1-F448-ADED-52B427D28E43}"/>
              </a:ext>
            </a:extLst>
          </p:cNvPr>
          <p:cNvSpPr txBox="1"/>
          <p:nvPr/>
        </p:nvSpPr>
        <p:spPr>
          <a:xfrm>
            <a:off x="3723306" y="1073511"/>
            <a:ext cx="104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EmailBody: C (H), Header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32B391C6-AA63-9D4D-9CB4-E756BA840649}"/>
              </a:ext>
            </a:extLst>
          </p:cNvPr>
          <p:cNvSpPr txBox="1"/>
          <p:nvPr/>
        </p:nvSpPr>
        <p:spPr>
          <a:xfrm>
            <a:off x="5297980" y="1068068"/>
            <a:ext cx="104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EmailBody_, Header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C56B2992-FD2B-1841-B35F-B60F1BA5C898}"/>
              </a:ext>
            </a:extLst>
          </p:cNvPr>
          <p:cNvSpPr txBox="1"/>
          <p:nvPr/>
        </p:nvSpPr>
        <p:spPr>
          <a:xfrm rot="16200000">
            <a:off x="6063200" y="1762873"/>
            <a:ext cx="104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EmailBody_, Header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2C4837B9-E8E8-7A47-BD96-8F8769E6F38C}"/>
              </a:ext>
            </a:extLst>
          </p:cNvPr>
          <p:cNvSpPr txBox="1"/>
          <p:nvPr/>
        </p:nvSpPr>
        <p:spPr>
          <a:xfrm>
            <a:off x="5311425" y="2788944"/>
            <a:ext cx="104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EmailBody_, Header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26EB8895-47CA-2247-9EE0-7C7375CA8414}"/>
              </a:ext>
            </a:extLst>
          </p:cNvPr>
          <p:cNvSpPr txBox="1"/>
          <p:nvPr/>
        </p:nvSpPr>
        <p:spPr>
          <a:xfrm>
            <a:off x="3353650" y="2850069"/>
            <a:ext cx="10428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EmailBody: C (H), Header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70F9EA73-0D34-4E4C-BFAC-5DDD95E6B151}"/>
              </a:ext>
            </a:extLst>
          </p:cNvPr>
          <p:cNvSpPr txBox="1"/>
          <p:nvPr/>
        </p:nvSpPr>
        <p:spPr>
          <a:xfrm>
            <a:off x="2209295" y="1557019"/>
            <a:ext cx="10428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Policy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69A9AB79-EAEB-F444-A375-5A508B3E1897}"/>
              </a:ext>
            </a:extLst>
          </p:cNvPr>
          <p:cNvSpPr txBox="1"/>
          <p:nvPr/>
        </p:nvSpPr>
        <p:spPr>
          <a:xfrm>
            <a:off x="3215156" y="2371530"/>
            <a:ext cx="10428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Policy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7FBEF016-B3F1-E54E-9F6E-F5E92D6A114F}"/>
              </a:ext>
            </a:extLst>
          </p:cNvPr>
          <p:cNvSpPr txBox="1"/>
          <p:nvPr/>
        </p:nvSpPr>
        <p:spPr>
          <a:xfrm>
            <a:off x="3507786" y="1651111"/>
            <a:ext cx="10428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BobPubKey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5C4BD04F-8E44-3741-A582-F16FBE6F056D}"/>
              </a:ext>
            </a:extLst>
          </p:cNvPr>
          <p:cNvSpPr txBox="1"/>
          <p:nvPr/>
        </p:nvSpPr>
        <p:spPr>
          <a:xfrm>
            <a:off x="4975203" y="2276200"/>
            <a:ext cx="1269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8. BobPrivateKey: C (H)</a:t>
            </a:r>
          </a:p>
        </p:txBody>
      </p:sp>
    </p:spTree>
    <p:extLst>
      <p:ext uri="{BB962C8B-B14F-4D97-AF65-F5344CB8AC3E}">
        <p14:creationId xmlns:p14="http://schemas.microsoft.com/office/powerpoint/2010/main" val="185460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2</a:t>
            </a:fld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9FDD89-4DCF-1546-913D-D22145FD0962}"/>
              </a:ext>
            </a:extLst>
          </p:cNvPr>
          <p:cNvGrpSpPr/>
          <p:nvPr/>
        </p:nvGrpSpPr>
        <p:grpSpPr>
          <a:xfrm>
            <a:off x="56297" y="1404852"/>
            <a:ext cx="881743" cy="605643"/>
            <a:chOff x="3399166" y="1493320"/>
            <a:chExt cx="881743" cy="60564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76B6447-1349-584E-AD16-9016FF0F5B4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DA064A-C20C-D947-ABC4-7AA193EB1D2B}"/>
                </a:ext>
              </a:extLst>
            </p:cNvPr>
            <p:cNvSpPr txBox="1"/>
            <p:nvPr/>
          </p:nvSpPr>
          <p:spPr>
            <a:xfrm>
              <a:off x="3399166" y="1664255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/>
                <a:t>Activity1</a:t>
              </a:r>
              <a:endParaRPr lang="en-US" sz="1000" b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287488E-0B28-204B-882B-65F9AADAB2F0}"/>
              </a:ext>
            </a:extLst>
          </p:cNvPr>
          <p:cNvGrpSpPr/>
          <p:nvPr/>
        </p:nvGrpSpPr>
        <p:grpSpPr>
          <a:xfrm>
            <a:off x="127275" y="488797"/>
            <a:ext cx="706581" cy="605643"/>
            <a:chOff x="5578304" y="-899342"/>
            <a:chExt cx="706581" cy="605643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43E1837-8E77-624F-A27C-16ED3CCB4D7F}"/>
                </a:ext>
              </a:extLst>
            </p:cNvPr>
            <p:cNvSpPr/>
            <p:nvPr/>
          </p:nvSpPr>
          <p:spPr>
            <a:xfrm>
              <a:off x="5578304" y="-899342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FC32EC6-9968-DA47-AD05-5091C54A06B4}"/>
                </a:ext>
              </a:extLst>
            </p:cNvPr>
            <p:cNvSpPr txBox="1"/>
            <p:nvPr/>
          </p:nvSpPr>
          <p:spPr>
            <a:xfrm>
              <a:off x="5589706" y="-712900"/>
              <a:ext cx="68283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Activity2</a:t>
              </a: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7AB16F65-BF13-664E-B927-4535B2671ED2}"/>
              </a:ext>
            </a:extLst>
          </p:cNvPr>
          <p:cNvGrpSpPr/>
          <p:nvPr/>
        </p:nvGrpSpPr>
        <p:grpSpPr>
          <a:xfrm>
            <a:off x="7976183" y="2510188"/>
            <a:ext cx="689493" cy="473592"/>
            <a:chOff x="3388920" y="1493320"/>
            <a:chExt cx="881743" cy="605643"/>
          </a:xfrm>
        </p:grpSpPr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9A42218-D537-964A-9F12-21BBB1D416A2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D0515475-BFE7-6147-82C6-3A7237A79195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/>
                <a:t>Attacker</a:t>
              </a:r>
              <a:endParaRPr lang="en-US" sz="1000" b="0" dirty="0"/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03D81B9-B18E-044B-8FC9-4220FCE6BF58}"/>
              </a:ext>
            </a:extLst>
          </p:cNvPr>
          <p:cNvGrpSpPr/>
          <p:nvPr/>
        </p:nvGrpSpPr>
        <p:grpSpPr>
          <a:xfrm>
            <a:off x="7371978" y="1047358"/>
            <a:ext cx="1911351" cy="279070"/>
            <a:chOff x="7669177" y="2639255"/>
            <a:chExt cx="1911351" cy="279070"/>
          </a:xfrm>
        </p:grpSpPr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9341A031-4EC8-F94A-B22A-BC9F9B912D8B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BED1B969-5EBF-EB45-A048-F27EA235EAF3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high)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FB2365C1-278E-3E4A-B731-EAFD127FEEAC}"/>
              </a:ext>
            </a:extLst>
          </p:cNvPr>
          <p:cNvGrpSpPr/>
          <p:nvPr/>
        </p:nvGrpSpPr>
        <p:grpSpPr>
          <a:xfrm>
            <a:off x="7879247" y="1552011"/>
            <a:ext cx="985356" cy="279070"/>
            <a:chOff x="7820420" y="2080045"/>
            <a:chExt cx="985356" cy="279070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CAEAA39E-679F-5143-B48E-768C4A2AE8FA}"/>
                </a:ext>
              </a:extLst>
            </p:cNvPr>
            <p:cNvSpPr txBox="1"/>
            <p:nvPr/>
          </p:nvSpPr>
          <p:spPr>
            <a:xfrm>
              <a:off x="7870232" y="2080045"/>
              <a:ext cx="935544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source</a:t>
              </a:r>
              <a:endParaRPr lang="en-US" sz="1000" b="0" dirty="0"/>
            </a:p>
          </p:txBody>
        </p:sp>
        <p:sp>
          <p:nvSpPr>
            <p:cNvPr id="154" name="Block Arc 153">
              <a:extLst>
                <a:ext uri="{FF2B5EF4-FFF2-40B4-BE49-F238E27FC236}">
                  <a16:creationId xmlns:a16="http://schemas.microsoft.com/office/drawing/2014/main" id="{428D1BB7-4249-2E4E-A427-A3BD1E6271B8}"/>
                </a:ext>
              </a:extLst>
            </p:cNvPr>
            <p:cNvSpPr/>
            <p:nvPr/>
          </p:nvSpPr>
          <p:spPr>
            <a:xfrm rot="16200000">
              <a:off x="7819656" y="214625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8D72E1CA-68E6-6C4B-87D9-506B622301BF}"/>
              </a:ext>
            </a:extLst>
          </p:cNvPr>
          <p:cNvGrpSpPr/>
          <p:nvPr/>
        </p:nvGrpSpPr>
        <p:grpSpPr>
          <a:xfrm>
            <a:off x="7878392" y="1766970"/>
            <a:ext cx="925723" cy="279070"/>
            <a:chOff x="7929421" y="1698860"/>
            <a:chExt cx="925723" cy="279070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A21E140C-B1E1-1847-AF0C-EF409CEE766D}"/>
                </a:ext>
              </a:extLst>
            </p:cNvPr>
            <p:cNvSpPr/>
            <p:nvPr/>
          </p:nvSpPr>
          <p:spPr>
            <a:xfrm>
              <a:off x="7929421" y="1782343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6D2D3481-188C-854F-9E5C-18F0519021F2}"/>
                </a:ext>
              </a:extLst>
            </p:cNvPr>
            <p:cNvSpPr txBox="1"/>
            <p:nvPr/>
          </p:nvSpPr>
          <p:spPr>
            <a:xfrm>
              <a:off x="7974605" y="1698860"/>
              <a:ext cx="880539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target</a:t>
              </a:r>
              <a:endParaRPr lang="en-US" sz="1000" b="0" dirty="0"/>
            </a:p>
          </p:txBody>
        </p: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5350789D-EC76-B342-BE8D-4E861D82C9B4}"/>
              </a:ext>
            </a:extLst>
          </p:cNvPr>
          <p:cNvSpPr txBox="1"/>
          <p:nvPr/>
        </p:nvSpPr>
        <p:spPr>
          <a:xfrm>
            <a:off x="7545266" y="578696"/>
            <a:ext cx="1596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Asset: objective (priority)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311EB185-C42C-C74C-8EF6-8E3E2302E017}"/>
              </a:ext>
            </a:extLst>
          </p:cNvPr>
          <p:cNvGrpSpPr/>
          <p:nvPr/>
        </p:nvGrpSpPr>
        <p:grpSpPr>
          <a:xfrm>
            <a:off x="7822890" y="3398899"/>
            <a:ext cx="1002411" cy="554482"/>
            <a:chOff x="6849137" y="1121646"/>
            <a:chExt cx="1002411" cy="554482"/>
          </a:xfrm>
        </p:grpSpPr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85C27EBA-CD2A-C845-9AAD-868D1A3CA65F}"/>
                </a:ext>
              </a:extLst>
            </p:cNvPr>
            <p:cNvGrpSpPr/>
            <p:nvPr/>
          </p:nvGrpSpPr>
          <p:grpSpPr>
            <a:xfrm>
              <a:off x="6909471" y="1233772"/>
              <a:ext cx="881743" cy="442356"/>
              <a:chOff x="6800107" y="1493320"/>
              <a:chExt cx="881743" cy="442356"/>
            </a:xfrm>
          </p:grpSpPr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F26125D0-57C8-E94C-8BE4-0410E1CB39AE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22661CA2-FAE8-D945-B6AA-82C6656C341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store</a:t>
                </a:r>
              </a:p>
            </p:txBody>
          </p:sp>
        </p:grp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8CD0D442-4C3B-EE4E-A68E-4C50E045187B}"/>
                </a:ext>
              </a:extLst>
            </p:cNvPr>
            <p:cNvSpPr/>
            <p:nvPr/>
          </p:nvSpPr>
          <p:spPr>
            <a:xfrm>
              <a:off x="7699513" y="1121646"/>
              <a:ext cx="152035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B3E2A78-ACBE-E844-B50B-1C87D2C954F0}"/>
                </a:ext>
              </a:extLst>
            </p:cNvPr>
            <p:cNvSpPr/>
            <p:nvPr/>
          </p:nvSpPr>
          <p:spPr>
            <a:xfrm>
              <a:off x="6849137" y="112164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2CE9306E-1A2C-1947-8B7C-D0BACF756891}"/>
              </a:ext>
            </a:extLst>
          </p:cNvPr>
          <p:cNvGrpSpPr/>
          <p:nvPr/>
        </p:nvGrpSpPr>
        <p:grpSpPr>
          <a:xfrm>
            <a:off x="7883224" y="3029607"/>
            <a:ext cx="881743" cy="410045"/>
            <a:chOff x="6796549" y="1454407"/>
            <a:chExt cx="881743" cy="410045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FB7B8B76-32E1-0646-9B11-93364CCC96DE}"/>
                </a:ext>
              </a:extLst>
            </p:cNvPr>
            <p:cNvSpPr/>
            <p:nvPr/>
          </p:nvSpPr>
          <p:spPr>
            <a:xfrm>
              <a:off x="6869875" y="1493320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87EE9F29-5726-BC44-8843-FBF796D68F59}"/>
                </a:ext>
              </a:extLst>
            </p:cNvPr>
            <p:cNvSpPr txBox="1"/>
            <p:nvPr/>
          </p:nvSpPr>
          <p:spPr>
            <a:xfrm>
              <a:off x="6796549" y="145440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External entity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2A382CC4-6999-8E46-AB47-831E516ADD36}"/>
              </a:ext>
            </a:extLst>
          </p:cNvPr>
          <p:cNvGrpSpPr/>
          <p:nvPr/>
        </p:nvGrpSpPr>
        <p:grpSpPr>
          <a:xfrm>
            <a:off x="7387971" y="1291234"/>
            <a:ext cx="1911351" cy="279070"/>
            <a:chOff x="7669177" y="2639255"/>
            <a:chExt cx="1911351" cy="279070"/>
          </a:xfrm>
        </p:grpSpPr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B34379C8-0A54-A04C-A9B2-A95680DAD246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dash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C02698CF-7C88-8646-93F0-FBB89144C9AB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low)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411B8F17-FE62-9740-93CB-33617D5EFF16}"/>
              </a:ext>
            </a:extLst>
          </p:cNvPr>
          <p:cNvGrpSpPr/>
          <p:nvPr/>
        </p:nvGrpSpPr>
        <p:grpSpPr>
          <a:xfrm>
            <a:off x="7975507" y="1990713"/>
            <a:ext cx="689493" cy="473592"/>
            <a:chOff x="3388920" y="1493320"/>
            <a:chExt cx="881743" cy="605643"/>
          </a:xfrm>
        </p:grpSpPr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A4B4912A-C72E-244F-BC16-CBBEF6411621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44F0CCDA-9744-0049-878C-C89C0D450D4B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Process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48E7654-5584-D342-BCD2-4C67DD9EDEAF}"/>
              </a:ext>
            </a:extLst>
          </p:cNvPr>
          <p:cNvSpPr txBox="1"/>
          <p:nvPr/>
        </p:nvSpPr>
        <p:spPr>
          <a:xfrm>
            <a:off x="8335478" y="280095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21C21D-CA5F-3749-A5EC-52E8C5CDE060}"/>
              </a:ext>
            </a:extLst>
          </p:cNvPr>
          <p:cNvSpPr txBox="1"/>
          <p:nvPr/>
        </p:nvSpPr>
        <p:spPr>
          <a:xfrm>
            <a:off x="29573" y="2026339"/>
            <a:ext cx="5173589" cy="366786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b="0" dirty="0"/>
              <a:t>Before (top) and after (bottom) label propagation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4EA3380-7A7D-4F4D-824D-9BC55837A358}"/>
              </a:ext>
            </a:extLst>
          </p:cNvPr>
          <p:cNvGrpSpPr/>
          <p:nvPr/>
        </p:nvGrpSpPr>
        <p:grpSpPr>
          <a:xfrm>
            <a:off x="7387971" y="794985"/>
            <a:ext cx="1911351" cy="279070"/>
            <a:chOff x="7669177" y="2639255"/>
            <a:chExt cx="1911351" cy="279070"/>
          </a:xfrm>
        </p:grpSpPr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B2AC9804-D016-9745-9498-7143E00F4C13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C10DDEA-3C9B-6C47-9D56-CE40EA025F85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(unlabeled)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E831D6CD-0CEC-CB4F-BF02-4760A2483B03}"/>
              </a:ext>
            </a:extLst>
          </p:cNvPr>
          <p:cNvGrpSpPr/>
          <p:nvPr/>
        </p:nvGrpSpPr>
        <p:grpSpPr>
          <a:xfrm>
            <a:off x="1643924" y="1517635"/>
            <a:ext cx="996537" cy="483713"/>
            <a:chOff x="-63055" y="1079596"/>
            <a:chExt cx="996537" cy="483713"/>
          </a:xfrm>
        </p:grpSpPr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E1E7AC9D-B881-854F-8DE6-A4D32E6E3687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D2A90D24-8942-A84D-B123-D1DDE7BDBE92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138" name="Rectangle 137">
                  <a:extLst>
                    <a:ext uri="{FF2B5EF4-FFF2-40B4-BE49-F238E27FC236}">
                      <a16:creationId xmlns:a16="http://schemas.microsoft.com/office/drawing/2014/main" id="{0786E653-0FFF-B342-B85C-B258DF1AFE58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139" name="TextBox 138">
                  <a:extLst>
                    <a:ext uri="{FF2B5EF4-FFF2-40B4-BE49-F238E27FC236}">
                      <a16:creationId xmlns:a16="http://schemas.microsoft.com/office/drawing/2014/main" id="{47BFF3E2-8ED6-BE41-84FC-C65B15AF6B1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Sink</a:t>
                  </a:r>
                </a:p>
              </p:txBody>
            </p:sp>
          </p:grp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3A834E8C-F4CD-F14D-8022-E543A7399FF2}"/>
                  </a:ext>
                </a:extLst>
              </p:cNvPr>
              <p:cNvSpPr/>
              <p:nvPr/>
            </p:nvSpPr>
            <p:spPr>
              <a:xfrm>
                <a:off x="1245413" y="755825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31FC141A-9D27-0D4A-92C3-96FFFC32EEFA}"/>
                </a:ext>
              </a:extLst>
            </p:cNvPr>
            <p:cNvSpPr/>
            <p:nvPr/>
          </p:nvSpPr>
          <p:spPr>
            <a:xfrm>
              <a:off x="-63055" y="107959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36C4BEE2-AC85-2E47-A363-49CD3D9A6FAD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62CB621-9B35-9445-8562-F61D5EC6E87E}"/>
              </a:ext>
            </a:extLst>
          </p:cNvPr>
          <p:cNvSpPr txBox="1"/>
          <p:nvPr/>
        </p:nvSpPr>
        <p:spPr>
          <a:xfrm>
            <a:off x="294157" y="97096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B242141-4145-164A-B4EB-D16FE306C272}"/>
              </a:ext>
            </a:extLst>
          </p:cNvPr>
          <p:cNvSpPr txBox="1"/>
          <p:nvPr/>
        </p:nvSpPr>
        <p:spPr>
          <a:xfrm>
            <a:off x="243915" y="629318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142" name="Curved Connector 141">
            <a:extLst>
              <a:ext uri="{FF2B5EF4-FFF2-40B4-BE49-F238E27FC236}">
                <a16:creationId xmlns:a16="http://schemas.microsoft.com/office/drawing/2014/main" id="{E8785EDE-2DCB-754F-A5A8-216BD56E9A43}"/>
              </a:ext>
            </a:extLst>
          </p:cNvPr>
          <p:cNvCxnSpPr>
            <a:cxnSpLocks/>
            <a:stCxn id="14" idx="4"/>
            <a:endCxn id="25" idx="0"/>
          </p:cNvCxnSpPr>
          <p:nvPr/>
        </p:nvCxnSpPr>
        <p:spPr>
          <a:xfrm rot="16200000" flipH="1">
            <a:off x="328539" y="1246467"/>
            <a:ext cx="310412" cy="635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6D42FC32-DBA6-0F49-BF04-E9189DABE6AC}"/>
              </a:ext>
            </a:extLst>
          </p:cNvPr>
          <p:cNvCxnSpPr>
            <a:cxnSpLocks/>
            <a:stCxn id="25" idx="6"/>
            <a:endCxn id="138" idx="1"/>
          </p:cNvCxnSpPr>
          <p:nvPr/>
        </p:nvCxnSpPr>
        <p:spPr>
          <a:xfrm>
            <a:off x="840214" y="1707674"/>
            <a:ext cx="936533" cy="795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B7D6369F-CAD5-2849-9B1D-7EE99C581BCB}"/>
              </a:ext>
            </a:extLst>
          </p:cNvPr>
          <p:cNvSpPr txBox="1"/>
          <p:nvPr/>
        </p:nvSpPr>
        <p:spPr>
          <a:xfrm>
            <a:off x="565540" y="1094612"/>
            <a:ext cx="10180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Asset: C (H)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92AA727A-A403-904E-BCBE-C96FB76F8659}"/>
              </a:ext>
            </a:extLst>
          </p:cNvPr>
          <p:cNvSpPr txBox="1"/>
          <p:nvPr/>
        </p:nvSpPr>
        <p:spPr>
          <a:xfrm>
            <a:off x="820248" y="1457661"/>
            <a:ext cx="10180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Asset: C (H)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153D085-070C-1148-9DEB-C6E5CCE87AEF}"/>
              </a:ext>
            </a:extLst>
          </p:cNvPr>
          <p:cNvGrpSpPr/>
          <p:nvPr/>
        </p:nvGrpSpPr>
        <p:grpSpPr>
          <a:xfrm>
            <a:off x="1651921" y="609979"/>
            <a:ext cx="988540" cy="491659"/>
            <a:chOff x="1903128" y="589882"/>
            <a:chExt cx="988540" cy="491659"/>
          </a:xfrm>
        </p:grpSpPr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4F89C26E-4202-294F-B5B1-359055023C9C}"/>
                </a:ext>
              </a:extLst>
            </p:cNvPr>
            <p:cNvGrpSpPr/>
            <p:nvPr/>
          </p:nvGrpSpPr>
          <p:grpSpPr>
            <a:xfrm>
              <a:off x="1903128" y="589882"/>
              <a:ext cx="988540" cy="491659"/>
              <a:chOff x="-55058" y="1090378"/>
              <a:chExt cx="988540" cy="491659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125659-492C-3846-BB1F-1446DA6AAFDF}"/>
                  </a:ext>
                </a:extLst>
              </p:cNvPr>
              <p:cNvGrpSpPr/>
              <p:nvPr/>
            </p:nvGrpSpPr>
            <p:grpSpPr>
              <a:xfrm>
                <a:off x="0" y="1118759"/>
                <a:ext cx="881743" cy="442356"/>
                <a:chOff x="6800107" y="1493320"/>
                <a:chExt cx="881743" cy="442356"/>
              </a:xfrm>
            </p:grpSpPr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636474-D6C5-0445-B3CE-4754E45F503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Source</a:t>
                  </a: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C830C33-3519-404B-B34E-ADEF189DC29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</p:grp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8BCE785A-C04E-374A-89CD-FC1101B52F2F}"/>
                  </a:ext>
                </a:extLst>
              </p:cNvPr>
              <p:cNvSpPr/>
              <p:nvPr/>
            </p:nvSpPr>
            <p:spPr>
              <a:xfrm>
                <a:off x="-55058" y="1109106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2D34A917-6704-404A-84CD-B96CD37FA49C}"/>
                  </a:ext>
                </a:extLst>
              </p:cNvPr>
              <p:cNvSpPr/>
              <p:nvPr/>
            </p:nvSpPr>
            <p:spPr>
              <a:xfrm>
                <a:off x="780188" y="1090378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8" name="Block Arc 157">
              <a:extLst>
                <a:ext uri="{FF2B5EF4-FFF2-40B4-BE49-F238E27FC236}">
                  <a16:creationId xmlns:a16="http://schemas.microsoft.com/office/drawing/2014/main" id="{CED97639-BC9F-4F4A-A844-89D035627A20}"/>
                </a:ext>
              </a:extLst>
            </p:cNvPr>
            <p:cNvSpPr/>
            <p:nvPr/>
          </p:nvSpPr>
          <p:spPr>
            <a:xfrm rot="5400000">
              <a:off x="1989685" y="706552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90" name="TextBox 89">
            <a:extLst>
              <a:ext uri="{FF2B5EF4-FFF2-40B4-BE49-F238E27FC236}">
                <a16:creationId xmlns:a16="http://schemas.microsoft.com/office/drawing/2014/main" id="{481C571E-90FB-2F4B-AB28-3CD5F5E050AE}"/>
              </a:ext>
            </a:extLst>
          </p:cNvPr>
          <p:cNvSpPr txBox="1"/>
          <p:nvPr/>
        </p:nvSpPr>
        <p:spPr>
          <a:xfrm>
            <a:off x="792109" y="498780"/>
            <a:ext cx="10180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Asset: C (H)</a:t>
            </a:r>
          </a:p>
        </p:txBody>
      </p:sp>
      <p:cxnSp>
        <p:nvCxnSpPr>
          <p:cNvPr id="141" name="Curved Connector 140">
            <a:extLst>
              <a:ext uri="{FF2B5EF4-FFF2-40B4-BE49-F238E27FC236}">
                <a16:creationId xmlns:a16="http://schemas.microsoft.com/office/drawing/2014/main" id="{0DAD63DD-3860-3A4E-AA55-5E66C170E5B4}"/>
              </a:ext>
            </a:extLst>
          </p:cNvPr>
          <p:cNvCxnSpPr>
            <a:cxnSpLocks/>
            <a:stCxn id="46" idx="1"/>
            <a:endCxn id="14" idx="6"/>
          </p:cNvCxnSpPr>
          <p:nvPr/>
        </p:nvCxnSpPr>
        <p:spPr>
          <a:xfrm rot="10800000">
            <a:off x="833857" y="791620"/>
            <a:ext cx="942891" cy="5575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97D9A6CD-C74C-BE42-95F5-FA4AEADBAD9F}"/>
              </a:ext>
            </a:extLst>
          </p:cNvPr>
          <p:cNvGrpSpPr/>
          <p:nvPr/>
        </p:nvGrpSpPr>
        <p:grpSpPr>
          <a:xfrm>
            <a:off x="2600019" y="1411708"/>
            <a:ext cx="881743" cy="605643"/>
            <a:chOff x="3399874" y="1493320"/>
            <a:chExt cx="881743" cy="605643"/>
          </a:xfrm>
        </p:grpSpPr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BF5B0ABC-7062-154E-B2B2-B406E2C21FE6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28770DE6-5A73-4140-9E05-7879B18B935E}"/>
                </a:ext>
              </a:extLst>
            </p:cNvPr>
            <p:cNvSpPr txBox="1"/>
            <p:nvPr/>
          </p:nvSpPr>
          <p:spPr>
            <a:xfrm>
              <a:off x="3399874" y="1634400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Activity1;</a:t>
              </a:r>
            </a:p>
            <a:p>
              <a:pPr algn="ctr"/>
              <a:r>
                <a:rPr lang="en-US" sz="1000" b="0" dirty="0"/>
                <a:t>split</a:t>
              </a:r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EE593A69-163D-3E47-BAE2-8A4C5C3515FB}"/>
              </a:ext>
            </a:extLst>
          </p:cNvPr>
          <p:cNvGrpSpPr/>
          <p:nvPr/>
        </p:nvGrpSpPr>
        <p:grpSpPr>
          <a:xfrm>
            <a:off x="2670289" y="495653"/>
            <a:ext cx="706581" cy="605643"/>
            <a:chOff x="5578304" y="-899342"/>
            <a:chExt cx="706581" cy="605643"/>
          </a:xfrm>
        </p:grpSpPr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276F5A83-9AAE-2B40-996B-19BBCBBE3448}"/>
                </a:ext>
              </a:extLst>
            </p:cNvPr>
            <p:cNvSpPr/>
            <p:nvPr/>
          </p:nvSpPr>
          <p:spPr>
            <a:xfrm>
              <a:off x="5578304" y="-899342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8" name="TextBox 267">
              <a:extLst>
                <a:ext uri="{FF2B5EF4-FFF2-40B4-BE49-F238E27FC236}">
                  <a16:creationId xmlns:a16="http://schemas.microsoft.com/office/drawing/2014/main" id="{3D8EFB45-7F18-8141-991C-EE799F3CE797}"/>
                </a:ext>
              </a:extLst>
            </p:cNvPr>
            <p:cNvSpPr txBox="1"/>
            <p:nvPr/>
          </p:nvSpPr>
          <p:spPr>
            <a:xfrm>
              <a:off x="5589706" y="-712900"/>
              <a:ext cx="68283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Activity2</a:t>
              </a:r>
            </a:p>
          </p:txBody>
        </p:sp>
      </p:grp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1FA33DAC-9D85-4C4A-B5FF-D0C226E17010}"/>
              </a:ext>
            </a:extLst>
          </p:cNvPr>
          <p:cNvGrpSpPr/>
          <p:nvPr/>
        </p:nvGrpSpPr>
        <p:grpSpPr>
          <a:xfrm>
            <a:off x="4186938" y="1524491"/>
            <a:ext cx="996537" cy="483713"/>
            <a:chOff x="-63055" y="1079596"/>
            <a:chExt cx="996537" cy="483713"/>
          </a:xfrm>
        </p:grpSpPr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8CC78D0E-C03A-3540-A996-C88CA4787907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273" name="Group 272">
                <a:extLst>
                  <a:ext uri="{FF2B5EF4-FFF2-40B4-BE49-F238E27FC236}">
                    <a16:creationId xmlns:a16="http://schemas.microsoft.com/office/drawing/2014/main" id="{C30E19CF-953A-674D-9393-19AE28A89A88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275" name="Rectangle 274">
                  <a:extLst>
                    <a:ext uri="{FF2B5EF4-FFF2-40B4-BE49-F238E27FC236}">
                      <a16:creationId xmlns:a16="http://schemas.microsoft.com/office/drawing/2014/main" id="{B78AE018-B131-8B4E-896C-B61C3C5EE74D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276" name="TextBox 275">
                  <a:extLst>
                    <a:ext uri="{FF2B5EF4-FFF2-40B4-BE49-F238E27FC236}">
                      <a16:creationId xmlns:a16="http://schemas.microsoft.com/office/drawing/2014/main" id="{295FAC1D-8763-6C41-B3E4-E429F7C25D3A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Sink</a:t>
                  </a:r>
                </a:p>
              </p:txBody>
            </p:sp>
          </p:grpSp>
          <p:sp>
            <p:nvSpPr>
              <p:cNvPr id="274" name="Oval 273">
                <a:extLst>
                  <a:ext uri="{FF2B5EF4-FFF2-40B4-BE49-F238E27FC236}">
                    <a16:creationId xmlns:a16="http://schemas.microsoft.com/office/drawing/2014/main" id="{0E6B9639-C36A-7945-AD72-545BC8B0875A}"/>
                  </a:ext>
                </a:extLst>
              </p:cNvPr>
              <p:cNvSpPr/>
              <p:nvPr/>
            </p:nvSpPr>
            <p:spPr>
              <a:xfrm>
                <a:off x="1245413" y="755825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3F276C7D-7DA1-6C4F-8EA8-DC1092551403}"/>
                </a:ext>
              </a:extLst>
            </p:cNvPr>
            <p:cNvSpPr/>
            <p:nvPr/>
          </p:nvSpPr>
          <p:spPr>
            <a:xfrm>
              <a:off x="-63055" y="107959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14E51667-FCFF-354E-8813-CB121DE7C4E0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7" name="TextBox 276">
            <a:extLst>
              <a:ext uri="{FF2B5EF4-FFF2-40B4-BE49-F238E27FC236}">
                <a16:creationId xmlns:a16="http://schemas.microsoft.com/office/drawing/2014/main" id="{3BBD7F98-BAA7-4D4D-B63E-B5DF4A6C3424}"/>
              </a:ext>
            </a:extLst>
          </p:cNvPr>
          <p:cNvSpPr txBox="1"/>
          <p:nvPr/>
        </p:nvSpPr>
        <p:spPr>
          <a:xfrm>
            <a:off x="2837171" y="977818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A3AEC395-DC56-1944-BEE0-61AC69D81B06}"/>
              </a:ext>
            </a:extLst>
          </p:cNvPr>
          <p:cNvSpPr txBox="1"/>
          <p:nvPr/>
        </p:nvSpPr>
        <p:spPr>
          <a:xfrm>
            <a:off x="2786929" y="63617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279" name="Curved Connector 278">
            <a:extLst>
              <a:ext uri="{FF2B5EF4-FFF2-40B4-BE49-F238E27FC236}">
                <a16:creationId xmlns:a16="http://schemas.microsoft.com/office/drawing/2014/main" id="{1DF7FD87-7241-0F4B-9FC1-AFD0D6824D4B}"/>
              </a:ext>
            </a:extLst>
          </p:cNvPr>
          <p:cNvCxnSpPr>
            <a:cxnSpLocks/>
            <a:stCxn id="267" idx="4"/>
            <a:endCxn id="264" idx="0"/>
          </p:cNvCxnSpPr>
          <p:nvPr/>
        </p:nvCxnSpPr>
        <p:spPr>
          <a:xfrm rot="16200000" flipH="1">
            <a:off x="2871553" y="1253323"/>
            <a:ext cx="310412" cy="635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0" name="Curved Connector 279">
            <a:extLst>
              <a:ext uri="{FF2B5EF4-FFF2-40B4-BE49-F238E27FC236}">
                <a16:creationId xmlns:a16="http://schemas.microsoft.com/office/drawing/2014/main" id="{66EDB0E3-DCA9-5D49-85C6-65DE813E7B87}"/>
              </a:ext>
            </a:extLst>
          </p:cNvPr>
          <p:cNvCxnSpPr>
            <a:cxnSpLocks/>
            <a:stCxn id="264" idx="6"/>
            <a:endCxn id="275" idx="1"/>
          </p:cNvCxnSpPr>
          <p:nvPr/>
        </p:nvCxnSpPr>
        <p:spPr>
          <a:xfrm>
            <a:off x="3383228" y="1714530"/>
            <a:ext cx="936533" cy="795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1" name="TextBox 280">
            <a:extLst>
              <a:ext uri="{FF2B5EF4-FFF2-40B4-BE49-F238E27FC236}">
                <a16:creationId xmlns:a16="http://schemas.microsoft.com/office/drawing/2014/main" id="{8ABD860B-B8A6-9B44-B9AC-A6A11800C148}"/>
              </a:ext>
            </a:extLst>
          </p:cNvPr>
          <p:cNvSpPr txBox="1"/>
          <p:nvPr/>
        </p:nvSpPr>
        <p:spPr>
          <a:xfrm>
            <a:off x="3108554" y="1101468"/>
            <a:ext cx="10783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String: C (H)</a:t>
            </a:r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id="{B0711563-FC2F-9848-93B2-1110DB441EC3}"/>
              </a:ext>
            </a:extLst>
          </p:cNvPr>
          <p:cNvSpPr txBox="1"/>
          <p:nvPr/>
        </p:nvSpPr>
        <p:spPr>
          <a:xfrm>
            <a:off x="3364522" y="1473755"/>
            <a:ext cx="13051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Substring</a:t>
            </a:r>
          </a:p>
        </p:txBody>
      </p:sp>
      <p:grpSp>
        <p:nvGrpSpPr>
          <p:cNvPr id="283" name="Group 282">
            <a:extLst>
              <a:ext uri="{FF2B5EF4-FFF2-40B4-BE49-F238E27FC236}">
                <a16:creationId xmlns:a16="http://schemas.microsoft.com/office/drawing/2014/main" id="{1DED2876-E77F-CD49-A83A-CE28A35A5A3E}"/>
              </a:ext>
            </a:extLst>
          </p:cNvPr>
          <p:cNvGrpSpPr/>
          <p:nvPr/>
        </p:nvGrpSpPr>
        <p:grpSpPr>
          <a:xfrm>
            <a:off x="4194935" y="616835"/>
            <a:ext cx="988540" cy="491659"/>
            <a:chOff x="1903128" y="589882"/>
            <a:chExt cx="988540" cy="491659"/>
          </a:xfrm>
        </p:grpSpPr>
        <p:grpSp>
          <p:nvGrpSpPr>
            <p:cNvPr id="284" name="Group 283">
              <a:extLst>
                <a:ext uri="{FF2B5EF4-FFF2-40B4-BE49-F238E27FC236}">
                  <a16:creationId xmlns:a16="http://schemas.microsoft.com/office/drawing/2014/main" id="{FD089E33-E1C5-3940-AB42-0B242C7606C0}"/>
                </a:ext>
              </a:extLst>
            </p:cNvPr>
            <p:cNvGrpSpPr/>
            <p:nvPr/>
          </p:nvGrpSpPr>
          <p:grpSpPr>
            <a:xfrm>
              <a:off x="1903128" y="589882"/>
              <a:ext cx="988540" cy="491659"/>
              <a:chOff x="-55058" y="1090378"/>
              <a:chExt cx="988540" cy="491659"/>
            </a:xfrm>
          </p:grpSpPr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id="{0E169E6A-4890-1640-81A2-0C9598D6C48E}"/>
                  </a:ext>
                </a:extLst>
              </p:cNvPr>
              <p:cNvGrpSpPr/>
              <p:nvPr/>
            </p:nvGrpSpPr>
            <p:grpSpPr>
              <a:xfrm>
                <a:off x="0" y="1118759"/>
                <a:ext cx="881743" cy="442356"/>
                <a:chOff x="6800107" y="1493320"/>
                <a:chExt cx="881743" cy="442356"/>
              </a:xfrm>
            </p:grpSpPr>
            <p:sp>
              <p:nvSpPr>
                <p:cNvPr id="289" name="TextBox 288">
                  <a:extLst>
                    <a:ext uri="{FF2B5EF4-FFF2-40B4-BE49-F238E27FC236}">
                      <a16:creationId xmlns:a16="http://schemas.microsoft.com/office/drawing/2014/main" id="{61F52F29-3212-3849-8CE5-C5E1AFBA1D50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Source</a:t>
                  </a:r>
                </a:p>
              </p:txBody>
            </p:sp>
            <p:sp>
              <p:nvSpPr>
                <p:cNvPr id="290" name="Rectangle 289">
                  <a:extLst>
                    <a:ext uri="{FF2B5EF4-FFF2-40B4-BE49-F238E27FC236}">
                      <a16:creationId xmlns:a16="http://schemas.microsoft.com/office/drawing/2014/main" id="{52F6222C-20C4-E346-B32C-238D5AB4D76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</p:grpSp>
          <p:sp>
            <p:nvSpPr>
              <p:cNvPr id="287" name="Rectangle 286">
                <a:extLst>
                  <a:ext uri="{FF2B5EF4-FFF2-40B4-BE49-F238E27FC236}">
                    <a16:creationId xmlns:a16="http://schemas.microsoft.com/office/drawing/2014/main" id="{D6DBDE94-500E-8B4F-8D2B-B1860593F4E7}"/>
                  </a:ext>
                </a:extLst>
              </p:cNvPr>
              <p:cNvSpPr/>
              <p:nvPr/>
            </p:nvSpPr>
            <p:spPr>
              <a:xfrm>
                <a:off x="-55058" y="1109106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Rectangle 287">
                <a:extLst>
                  <a:ext uri="{FF2B5EF4-FFF2-40B4-BE49-F238E27FC236}">
                    <a16:creationId xmlns:a16="http://schemas.microsoft.com/office/drawing/2014/main" id="{8C313D2E-ABB8-2A45-9800-6F243442284C}"/>
                  </a:ext>
                </a:extLst>
              </p:cNvPr>
              <p:cNvSpPr/>
              <p:nvPr/>
            </p:nvSpPr>
            <p:spPr>
              <a:xfrm>
                <a:off x="780188" y="1090378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5" name="Block Arc 284">
              <a:extLst>
                <a:ext uri="{FF2B5EF4-FFF2-40B4-BE49-F238E27FC236}">
                  <a16:creationId xmlns:a16="http://schemas.microsoft.com/office/drawing/2014/main" id="{74FD816A-8EA7-9648-B813-D66063C6D8EC}"/>
                </a:ext>
              </a:extLst>
            </p:cNvPr>
            <p:cNvSpPr/>
            <p:nvPr/>
          </p:nvSpPr>
          <p:spPr>
            <a:xfrm rot="5400000">
              <a:off x="1989685" y="706552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291" name="TextBox 290">
            <a:extLst>
              <a:ext uri="{FF2B5EF4-FFF2-40B4-BE49-F238E27FC236}">
                <a16:creationId xmlns:a16="http://schemas.microsoft.com/office/drawing/2014/main" id="{D9172932-6387-4E40-BF94-EBB952BE9D07}"/>
              </a:ext>
            </a:extLst>
          </p:cNvPr>
          <p:cNvSpPr txBox="1"/>
          <p:nvPr/>
        </p:nvSpPr>
        <p:spPr>
          <a:xfrm>
            <a:off x="3335123" y="505636"/>
            <a:ext cx="10823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String: C (H)</a:t>
            </a:r>
          </a:p>
        </p:txBody>
      </p:sp>
      <p:cxnSp>
        <p:nvCxnSpPr>
          <p:cNvPr id="292" name="Curved Connector 291">
            <a:extLst>
              <a:ext uri="{FF2B5EF4-FFF2-40B4-BE49-F238E27FC236}">
                <a16:creationId xmlns:a16="http://schemas.microsoft.com/office/drawing/2014/main" id="{1EC82692-02F4-A24B-AD7C-C622E73B461D}"/>
              </a:ext>
            </a:extLst>
          </p:cNvPr>
          <p:cNvCxnSpPr>
            <a:cxnSpLocks/>
            <a:stCxn id="290" idx="1"/>
            <a:endCxn id="267" idx="6"/>
          </p:cNvCxnSpPr>
          <p:nvPr/>
        </p:nvCxnSpPr>
        <p:spPr>
          <a:xfrm rot="10800000">
            <a:off x="3376871" y="798476"/>
            <a:ext cx="942891" cy="5575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E1191E35-264F-6A44-B3D0-70379CC11E99}"/>
              </a:ext>
            </a:extLst>
          </p:cNvPr>
          <p:cNvGrpSpPr/>
          <p:nvPr/>
        </p:nvGrpSpPr>
        <p:grpSpPr>
          <a:xfrm>
            <a:off x="5064257" y="1423580"/>
            <a:ext cx="881743" cy="605643"/>
            <a:chOff x="3399166" y="1493320"/>
            <a:chExt cx="881743" cy="605643"/>
          </a:xfrm>
        </p:grpSpPr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B23F1FC-2192-9940-8FCA-FC7B1C188493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95" name="TextBox 294">
              <a:extLst>
                <a:ext uri="{FF2B5EF4-FFF2-40B4-BE49-F238E27FC236}">
                  <a16:creationId xmlns:a16="http://schemas.microsoft.com/office/drawing/2014/main" id="{EBB98E0A-A6B1-2B44-871C-63C61B1C952B}"/>
                </a:ext>
              </a:extLst>
            </p:cNvPr>
            <p:cNvSpPr txBox="1"/>
            <p:nvPr/>
          </p:nvSpPr>
          <p:spPr>
            <a:xfrm>
              <a:off x="3399166" y="1664255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Activity1</a:t>
              </a:r>
            </a:p>
          </p:txBody>
        </p:sp>
      </p:grpSp>
      <p:grpSp>
        <p:nvGrpSpPr>
          <p:cNvPr id="296" name="Group 295">
            <a:extLst>
              <a:ext uri="{FF2B5EF4-FFF2-40B4-BE49-F238E27FC236}">
                <a16:creationId xmlns:a16="http://schemas.microsoft.com/office/drawing/2014/main" id="{0F1A6084-4F40-C845-94BC-752017129A88}"/>
              </a:ext>
            </a:extLst>
          </p:cNvPr>
          <p:cNvGrpSpPr/>
          <p:nvPr/>
        </p:nvGrpSpPr>
        <p:grpSpPr>
          <a:xfrm>
            <a:off x="5065831" y="507525"/>
            <a:ext cx="844170" cy="605643"/>
            <a:chOff x="5508900" y="-899342"/>
            <a:chExt cx="844170" cy="605643"/>
          </a:xfrm>
        </p:grpSpPr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CB6A865-6684-2B43-91B0-2227AA0A5393}"/>
                </a:ext>
              </a:extLst>
            </p:cNvPr>
            <p:cNvSpPr/>
            <p:nvPr/>
          </p:nvSpPr>
          <p:spPr>
            <a:xfrm>
              <a:off x="5578304" y="-899342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98" name="TextBox 297">
              <a:extLst>
                <a:ext uri="{FF2B5EF4-FFF2-40B4-BE49-F238E27FC236}">
                  <a16:creationId xmlns:a16="http://schemas.microsoft.com/office/drawing/2014/main" id="{CBA9D773-499F-0648-93BA-311976F778D1}"/>
                </a:ext>
              </a:extLst>
            </p:cNvPr>
            <p:cNvSpPr txBox="1"/>
            <p:nvPr/>
          </p:nvSpPr>
          <p:spPr>
            <a:xfrm>
              <a:off x="5508900" y="-763815"/>
              <a:ext cx="844170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Activity2;</a:t>
              </a:r>
            </a:p>
            <a:p>
              <a:pPr algn="ctr"/>
              <a:r>
                <a:rPr lang="en-US" sz="1000" b="0" dirty="0"/>
                <a:t>join</a:t>
              </a:r>
            </a:p>
          </p:txBody>
        </p:sp>
      </p:grpSp>
      <p:grpSp>
        <p:nvGrpSpPr>
          <p:cNvPr id="299" name="Group 298">
            <a:extLst>
              <a:ext uri="{FF2B5EF4-FFF2-40B4-BE49-F238E27FC236}">
                <a16:creationId xmlns:a16="http://schemas.microsoft.com/office/drawing/2014/main" id="{8C49C691-4E17-AF47-A1B1-FCD163DBDFB0}"/>
              </a:ext>
            </a:extLst>
          </p:cNvPr>
          <p:cNvGrpSpPr/>
          <p:nvPr/>
        </p:nvGrpSpPr>
        <p:grpSpPr>
          <a:xfrm>
            <a:off x="6651884" y="1536363"/>
            <a:ext cx="996537" cy="483713"/>
            <a:chOff x="-63055" y="1079596"/>
            <a:chExt cx="996537" cy="483713"/>
          </a:xfrm>
        </p:grpSpPr>
        <p:grpSp>
          <p:nvGrpSpPr>
            <p:cNvPr id="300" name="Group 299">
              <a:extLst>
                <a:ext uri="{FF2B5EF4-FFF2-40B4-BE49-F238E27FC236}">
                  <a16:creationId xmlns:a16="http://schemas.microsoft.com/office/drawing/2014/main" id="{3A242437-EBC9-0C48-9030-A916D0C11620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303" name="Group 302">
                <a:extLst>
                  <a:ext uri="{FF2B5EF4-FFF2-40B4-BE49-F238E27FC236}">
                    <a16:creationId xmlns:a16="http://schemas.microsoft.com/office/drawing/2014/main" id="{AA21C6FC-6AB3-154F-B6A6-25542C9B43A4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305" name="Rectangle 304">
                  <a:extLst>
                    <a:ext uri="{FF2B5EF4-FFF2-40B4-BE49-F238E27FC236}">
                      <a16:creationId xmlns:a16="http://schemas.microsoft.com/office/drawing/2014/main" id="{29DB607C-CBCE-C243-9D85-C892FB6C7AE5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306" name="TextBox 305">
                  <a:extLst>
                    <a:ext uri="{FF2B5EF4-FFF2-40B4-BE49-F238E27FC236}">
                      <a16:creationId xmlns:a16="http://schemas.microsoft.com/office/drawing/2014/main" id="{13C72411-AB05-A44C-AAB4-D824E9BF9EDE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Sink</a:t>
                  </a:r>
                </a:p>
              </p:txBody>
            </p:sp>
          </p:grpSp>
          <p:sp>
            <p:nvSpPr>
              <p:cNvPr id="304" name="Oval 303">
                <a:extLst>
                  <a:ext uri="{FF2B5EF4-FFF2-40B4-BE49-F238E27FC236}">
                    <a16:creationId xmlns:a16="http://schemas.microsoft.com/office/drawing/2014/main" id="{CDAEAFB2-BA00-CB42-A074-C8CB2C4FF865}"/>
                  </a:ext>
                </a:extLst>
              </p:cNvPr>
              <p:cNvSpPr/>
              <p:nvPr/>
            </p:nvSpPr>
            <p:spPr>
              <a:xfrm>
                <a:off x="1245413" y="755825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4D7FFC61-3741-FA49-B2B3-42B3E4E35850}"/>
                </a:ext>
              </a:extLst>
            </p:cNvPr>
            <p:cNvSpPr/>
            <p:nvPr/>
          </p:nvSpPr>
          <p:spPr>
            <a:xfrm>
              <a:off x="-63055" y="107959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67C98525-920B-6541-B4B3-7901439D9FD7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7" name="TextBox 306">
            <a:extLst>
              <a:ext uri="{FF2B5EF4-FFF2-40B4-BE49-F238E27FC236}">
                <a16:creationId xmlns:a16="http://schemas.microsoft.com/office/drawing/2014/main" id="{1A3BF80A-80D3-124A-9143-9A44D99A8BFA}"/>
              </a:ext>
            </a:extLst>
          </p:cNvPr>
          <p:cNvSpPr txBox="1"/>
          <p:nvPr/>
        </p:nvSpPr>
        <p:spPr>
          <a:xfrm>
            <a:off x="5302117" y="98969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308" name="TextBox 307">
            <a:extLst>
              <a:ext uri="{FF2B5EF4-FFF2-40B4-BE49-F238E27FC236}">
                <a16:creationId xmlns:a16="http://schemas.microsoft.com/office/drawing/2014/main" id="{FB2E145A-F9A0-E74B-85C1-6E316742C834}"/>
              </a:ext>
            </a:extLst>
          </p:cNvPr>
          <p:cNvSpPr txBox="1"/>
          <p:nvPr/>
        </p:nvSpPr>
        <p:spPr>
          <a:xfrm>
            <a:off x="5251875" y="64804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309" name="Curved Connector 308">
            <a:extLst>
              <a:ext uri="{FF2B5EF4-FFF2-40B4-BE49-F238E27FC236}">
                <a16:creationId xmlns:a16="http://schemas.microsoft.com/office/drawing/2014/main" id="{32AC43A1-1AC9-9B4C-A8EE-CA84FD79DFD4}"/>
              </a:ext>
            </a:extLst>
          </p:cNvPr>
          <p:cNvCxnSpPr>
            <a:cxnSpLocks/>
            <a:stCxn id="297" idx="4"/>
            <a:endCxn id="294" idx="0"/>
          </p:cNvCxnSpPr>
          <p:nvPr/>
        </p:nvCxnSpPr>
        <p:spPr>
          <a:xfrm rot="16200000" flipH="1">
            <a:off x="5336499" y="1265195"/>
            <a:ext cx="310412" cy="635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0" name="Curved Connector 309">
            <a:extLst>
              <a:ext uri="{FF2B5EF4-FFF2-40B4-BE49-F238E27FC236}">
                <a16:creationId xmlns:a16="http://schemas.microsoft.com/office/drawing/2014/main" id="{B91667F2-34C0-924C-9BD9-CD0B1AA50B29}"/>
              </a:ext>
            </a:extLst>
          </p:cNvPr>
          <p:cNvCxnSpPr>
            <a:cxnSpLocks/>
            <a:stCxn id="294" idx="6"/>
            <a:endCxn id="305" idx="1"/>
          </p:cNvCxnSpPr>
          <p:nvPr/>
        </p:nvCxnSpPr>
        <p:spPr>
          <a:xfrm>
            <a:off x="5848174" y="1726402"/>
            <a:ext cx="936533" cy="795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1" name="TextBox 310">
            <a:extLst>
              <a:ext uri="{FF2B5EF4-FFF2-40B4-BE49-F238E27FC236}">
                <a16:creationId xmlns:a16="http://schemas.microsoft.com/office/drawing/2014/main" id="{D515784E-5B91-AF45-91FC-2CF4B85D2025}"/>
              </a:ext>
            </a:extLst>
          </p:cNvPr>
          <p:cNvSpPr txBox="1"/>
          <p:nvPr/>
        </p:nvSpPr>
        <p:spPr>
          <a:xfrm>
            <a:off x="5573500" y="1113340"/>
            <a:ext cx="1246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String</a:t>
            </a: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F9F5A326-F8EC-2445-AC96-F6E986E12034}"/>
              </a:ext>
            </a:extLst>
          </p:cNvPr>
          <p:cNvSpPr txBox="1"/>
          <p:nvPr/>
        </p:nvSpPr>
        <p:spPr>
          <a:xfrm>
            <a:off x="5958754" y="1487473"/>
            <a:ext cx="7559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String</a:t>
            </a:r>
          </a:p>
        </p:txBody>
      </p:sp>
      <p:grpSp>
        <p:nvGrpSpPr>
          <p:cNvPr id="313" name="Group 312">
            <a:extLst>
              <a:ext uri="{FF2B5EF4-FFF2-40B4-BE49-F238E27FC236}">
                <a16:creationId xmlns:a16="http://schemas.microsoft.com/office/drawing/2014/main" id="{E80C5D11-5039-514F-85E8-C5050B2C11C2}"/>
              </a:ext>
            </a:extLst>
          </p:cNvPr>
          <p:cNvGrpSpPr/>
          <p:nvPr/>
        </p:nvGrpSpPr>
        <p:grpSpPr>
          <a:xfrm>
            <a:off x="6659881" y="628707"/>
            <a:ext cx="988540" cy="491659"/>
            <a:chOff x="1903128" y="589882"/>
            <a:chExt cx="988540" cy="491659"/>
          </a:xfrm>
        </p:grpSpPr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E763E134-B1E2-0848-8178-F817EC72CD71}"/>
                </a:ext>
              </a:extLst>
            </p:cNvPr>
            <p:cNvGrpSpPr/>
            <p:nvPr/>
          </p:nvGrpSpPr>
          <p:grpSpPr>
            <a:xfrm>
              <a:off x="1903128" y="589882"/>
              <a:ext cx="988540" cy="491659"/>
              <a:chOff x="-55058" y="1090378"/>
              <a:chExt cx="988540" cy="491659"/>
            </a:xfrm>
          </p:grpSpPr>
          <p:grpSp>
            <p:nvGrpSpPr>
              <p:cNvPr id="316" name="Group 315">
                <a:extLst>
                  <a:ext uri="{FF2B5EF4-FFF2-40B4-BE49-F238E27FC236}">
                    <a16:creationId xmlns:a16="http://schemas.microsoft.com/office/drawing/2014/main" id="{4011D441-702C-0D47-BBD9-BAFFB35B3D64}"/>
                  </a:ext>
                </a:extLst>
              </p:cNvPr>
              <p:cNvGrpSpPr/>
              <p:nvPr/>
            </p:nvGrpSpPr>
            <p:grpSpPr>
              <a:xfrm>
                <a:off x="0" y="1118759"/>
                <a:ext cx="881743" cy="442356"/>
                <a:chOff x="6800107" y="1493320"/>
                <a:chExt cx="881743" cy="442356"/>
              </a:xfrm>
            </p:grpSpPr>
            <p:sp>
              <p:nvSpPr>
                <p:cNvPr id="319" name="TextBox 318">
                  <a:extLst>
                    <a:ext uri="{FF2B5EF4-FFF2-40B4-BE49-F238E27FC236}">
                      <a16:creationId xmlns:a16="http://schemas.microsoft.com/office/drawing/2014/main" id="{638CFF40-5A92-C445-9120-A385A3F69C5C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Source</a:t>
                  </a:r>
                </a:p>
              </p:txBody>
            </p:sp>
            <p:sp>
              <p:nvSpPr>
                <p:cNvPr id="320" name="Rectangle 319">
                  <a:extLst>
                    <a:ext uri="{FF2B5EF4-FFF2-40B4-BE49-F238E27FC236}">
                      <a16:creationId xmlns:a16="http://schemas.microsoft.com/office/drawing/2014/main" id="{ED4C94C8-C1F1-8940-82EB-232CB6CBAB18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</p:grpSp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8B85EEDA-5EC6-F54E-9FC7-D07A81E62A24}"/>
                  </a:ext>
                </a:extLst>
              </p:cNvPr>
              <p:cNvSpPr/>
              <p:nvPr/>
            </p:nvSpPr>
            <p:spPr>
              <a:xfrm>
                <a:off x="-55058" y="1109106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1E0A71A2-0D5A-E747-B7F0-50EFE586F90C}"/>
                  </a:ext>
                </a:extLst>
              </p:cNvPr>
              <p:cNvSpPr/>
              <p:nvPr/>
            </p:nvSpPr>
            <p:spPr>
              <a:xfrm>
                <a:off x="780188" y="1090378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5" name="Block Arc 314">
              <a:extLst>
                <a:ext uri="{FF2B5EF4-FFF2-40B4-BE49-F238E27FC236}">
                  <a16:creationId xmlns:a16="http://schemas.microsoft.com/office/drawing/2014/main" id="{D72BE90A-EA36-2749-902C-83E2DF27CC18}"/>
                </a:ext>
              </a:extLst>
            </p:cNvPr>
            <p:cNvSpPr/>
            <p:nvPr/>
          </p:nvSpPr>
          <p:spPr>
            <a:xfrm rot="5400000">
              <a:off x="1989685" y="706552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321" name="TextBox 320">
            <a:extLst>
              <a:ext uri="{FF2B5EF4-FFF2-40B4-BE49-F238E27FC236}">
                <a16:creationId xmlns:a16="http://schemas.microsoft.com/office/drawing/2014/main" id="{2F67E5DF-187D-1742-BBBE-FD7DE3BBD8AB}"/>
              </a:ext>
            </a:extLst>
          </p:cNvPr>
          <p:cNvSpPr txBox="1"/>
          <p:nvPr/>
        </p:nvSpPr>
        <p:spPr>
          <a:xfrm>
            <a:off x="5800069" y="517508"/>
            <a:ext cx="12237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String1: C (H)</a:t>
            </a:r>
          </a:p>
        </p:txBody>
      </p:sp>
      <p:cxnSp>
        <p:nvCxnSpPr>
          <p:cNvPr id="322" name="Curved Connector 321">
            <a:extLst>
              <a:ext uri="{FF2B5EF4-FFF2-40B4-BE49-F238E27FC236}">
                <a16:creationId xmlns:a16="http://schemas.microsoft.com/office/drawing/2014/main" id="{4BD76E23-A4E6-8F4E-9B19-4D6D5EDC42CA}"/>
              </a:ext>
            </a:extLst>
          </p:cNvPr>
          <p:cNvCxnSpPr>
            <a:cxnSpLocks/>
            <a:stCxn id="320" idx="1"/>
            <a:endCxn id="297" idx="6"/>
          </p:cNvCxnSpPr>
          <p:nvPr/>
        </p:nvCxnSpPr>
        <p:spPr>
          <a:xfrm rot="10800000">
            <a:off x="5841817" y="810348"/>
            <a:ext cx="942891" cy="5575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3" name="Group 322">
            <a:extLst>
              <a:ext uri="{FF2B5EF4-FFF2-40B4-BE49-F238E27FC236}">
                <a16:creationId xmlns:a16="http://schemas.microsoft.com/office/drawing/2014/main" id="{6CA58414-48E4-884B-82EC-7417558BBA4F}"/>
              </a:ext>
            </a:extLst>
          </p:cNvPr>
          <p:cNvGrpSpPr/>
          <p:nvPr/>
        </p:nvGrpSpPr>
        <p:grpSpPr>
          <a:xfrm>
            <a:off x="56703" y="3347026"/>
            <a:ext cx="881743" cy="605643"/>
            <a:chOff x="3399166" y="1493320"/>
            <a:chExt cx="881743" cy="605643"/>
          </a:xfrm>
        </p:grpSpPr>
        <p:sp>
          <p:nvSpPr>
            <p:cNvPr id="324" name="Oval 323">
              <a:extLst>
                <a:ext uri="{FF2B5EF4-FFF2-40B4-BE49-F238E27FC236}">
                  <a16:creationId xmlns:a16="http://schemas.microsoft.com/office/drawing/2014/main" id="{1B1D457A-20A8-FA4A-A1F9-D2499FFCDCD5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325" name="TextBox 324">
              <a:extLst>
                <a:ext uri="{FF2B5EF4-FFF2-40B4-BE49-F238E27FC236}">
                  <a16:creationId xmlns:a16="http://schemas.microsoft.com/office/drawing/2014/main" id="{A8266A58-4245-3948-8237-C51B654FAFF1}"/>
                </a:ext>
              </a:extLst>
            </p:cNvPr>
            <p:cNvSpPr txBox="1"/>
            <p:nvPr/>
          </p:nvSpPr>
          <p:spPr>
            <a:xfrm>
              <a:off x="3399166" y="1664255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/>
                <a:t>Activity1</a:t>
              </a:r>
              <a:endParaRPr lang="en-US" sz="1000" b="0" dirty="0"/>
            </a:p>
          </p:txBody>
        </p:sp>
      </p:grpSp>
      <p:grpSp>
        <p:nvGrpSpPr>
          <p:cNvPr id="326" name="Group 325">
            <a:extLst>
              <a:ext uri="{FF2B5EF4-FFF2-40B4-BE49-F238E27FC236}">
                <a16:creationId xmlns:a16="http://schemas.microsoft.com/office/drawing/2014/main" id="{7FDD3A83-66FE-1E46-8558-401CE6175B38}"/>
              </a:ext>
            </a:extLst>
          </p:cNvPr>
          <p:cNvGrpSpPr/>
          <p:nvPr/>
        </p:nvGrpSpPr>
        <p:grpSpPr>
          <a:xfrm>
            <a:off x="127681" y="2430971"/>
            <a:ext cx="706581" cy="605643"/>
            <a:chOff x="5578304" y="-899342"/>
            <a:chExt cx="706581" cy="605643"/>
          </a:xfrm>
        </p:grpSpPr>
        <p:sp>
          <p:nvSpPr>
            <p:cNvPr id="327" name="Oval 326">
              <a:extLst>
                <a:ext uri="{FF2B5EF4-FFF2-40B4-BE49-F238E27FC236}">
                  <a16:creationId xmlns:a16="http://schemas.microsoft.com/office/drawing/2014/main" id="{A1DDF9DA-0CA3-B641-8F96-82778C0C071F}"/>
                </a:ext>
              </a:extLst>
            </p:cNvPr>
            <p:cNvSpPr/>
            <p:nvPr/>
          </p:nvSpPr>
          <p:spPr>
            <a:xfrm>
              <a:off x="5578304" y="-899342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328" name="TextBox 327">
              <a:extLst>
                <a:ext uri="{FF2B5EF4-FFF2-40B4-BE49-F238E27FC236}">
                  <a16:creationId xmlns:a16="http://schemas.microsoft.com/office/drawing/2014/main" id="{88E97FD0-9D8A-F646-8B9E-C198FBFDF63F}"/>
                </a:ext>
              </a:extLst>
            </p:cNvPr>
            <p:cNvSpPr txBox="1"/>
            <p:nvPr/>
          </p:nvSpPr>
          <p:spPr>
            <a:xfrm>
              <a:off x="5589706" y="-712900"/>
              <a:ext cx="68283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Activity2</a:t>
              </a:r>
            </a:p>
          </p:txBody>
        </p:sp>
      </p:grpSp>
      <p:grpSp>
        <p:nvGrpSpPr>
          <p:cNvPr id="329" name="Group 328">
            <a:extLst>
              <a:ext uri="{FF2B5EF4-FFF2-40B4-BE49-F238E27FC236}">
                <a16:creationId xmlns:a16="http://schemas.microsoft.com/office/drawing/2014/main" id="{3FB1E60D-531E-D844-8A54-6F47AC85F1DF}"/>
              </a:ext>
            </a:extLst>
          </p:cNvPr>
          <p:cNvGrpSpPr/>
          <p:nvPr/>
        </p:nvGrpSpPr>
        <p:grpSpPr>
          <a:xfrm>
            <a:off x="1644330" y="3459809"/>
            <a:ext cx="996537" cy="483713"/>
            <a:chOff x="-63055" y="1079596"/>
            <a:chExt cx="996537" cy="483713"/>
          </a:xfrm>
        </p:grpSpPr>
        <p:grpSp>
          <p:nvGrpSpPr>
            <p:cNvPr id="330" name="Group 329">
              <a:extLst>
                <a:ext uri="{FF2B5EF4-FFF2-40B4-BE49-F238E27FC236}">
                  <a16:creationId xmlns:a16="http://schemas.microsoft.com/office/drawing/2014/main" id="{90235910-1804-C940-8B7C-10395B15E892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333" name="Group 332">
                <a:extLst>
                  <a:ext uri="{FF2B5EF4-FFF2-40B4-BE49-F238E27FC236}">
                    <a16:creationId xmlns:a16="http://schemas.microsoft.com/office/drawing/2014/main" id="{21BC0F84-F9A8-8548-981C-0EC463A9C447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335" name="Rectangle 334">
                  <a:extLst>
                    <a:ext uri="{FF2B5EF4-FFF2-40B4-BE49-F238E27FC236}">
                      <a16:creationId xmlns:a16="http://schemas.microsoft.com/office/drawing/2014/main" id="{E16C316A-8536-3A41-926F-CB7B386C941D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336" name="TextBox 335">
                  <a:extLst>
                    <a:ext uri="{FF2B5EF4-FFF2-40B4-BE49-F238E27FC236}">
                      <a16:creationId xmlns:a16="http://schemas.microsoft.com/office/drawing/2014/main" id="{4CED22B1-06EC-2F4E-AD1C-B343AD02E44F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Sink</a:t>
                  </a:r>
                </a:p>
              </p:txBody>
            </p:sp>
          </p:grpSp>
          <p:sp>
            <p:nvSpPr>
              <p:cNvPr id="334" name="Oval 333">
                <a:extLst>
                  <a:ext uri="{FF2B5EF4-FFF2-40B4-BE49-F238E27FC236}">
                    <a16:creationId xmlns:a16="http://schemas.microsoft.com/office/drawing/2014/main" id="{9BC66756-4EE1-104F-9261-CE6A220E6A9B}"/>
                  </a:ext>
                </a:extLst>
              </p:cNvPr>
              <p:cNvSpPr/>
              <p:nvPr/>
            </p:nvSpPr>
            <p:spPr>
              <a:xfrm>
                <a:off x="1245413" y="755825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83B085BD-DBCB-1D48-A854-872B0F65A906}"/>
                </a:ext>
              </a:extLst>
            </p:cNvPr>
            <p:cNvSpPr/>
            <p:nvPr/>
          </p:nvSpPr>
          <p:spPr>
            <a:xfrm>
              <a:off x="-63055" y="107959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E3FF2102-C4B2-F449-AFBC-29AEAD1628A0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7" name="TextBox 336">
            <a:extLst>
              <a:ext uri="{FF2B5EF4-FFF2-40B4-BE49-F238E27FC236}">
                <a16:creationId xmlns:a16="http://schemas.microsoft.com/office/drawing/2014/main" id="{B9D9E1C0-7E2B-F448-82B1-8874DD63282E}"/>
              </a:ext>
            </a:extLst>
          </p:cNvPr>
          <p:cNvSpPr txBox="1"/>
          <p:nvPr/>
        </p:nvSpPr>
        <p:spPr>
          <a:xfrm>
            <a:off x="294563" y="291313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26BDC00E-78A1-F245-81FD-E9E5A5ADE601}"/>
              </a:ext>
            </a:extLst>
          </p:cNvPr>
          <p:cNvSpPr txBox="1"/>
          <p:nvPr/>
        </p:nvSpPr>
        <p:spPr>
          <a:xfrm>
            <a:off x="244321" y="257149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339" name="Curved Connector 338">
            <a:extLst>
              <a:ext uri="{FF2B5EF4-FFF2-40B4-BE49-F238E27FC236}">
                <a16:creationId xmlns:a16="http://schemas.microsoft.com/office/drawing/2014/main" id="{71B6843B-ADEC-9043-B37E-730870C994EA}"/>
              </a:ext>
            </a:extLst>
          </p:cNvPr>
          <p:cNvCxnSpPr>
            <a:cxnSpLocks/>
            <a:stCxn id="327" idx="4"/>
            <a:endCxn id="324" idx="0"/>
          </p:cNvCxnSpPr>
          <p:nvPr/>
        </p:nvCxnSpPr>
        <p:spPr>
          <a:xfrm rot="16200000" flipH="1">
            <a:off x="328945" y="3188641"/>
            <a:ext cx="310412" cy="6358"/>
          </a:xfrm>
          <a:prstGeom prst="curvedConnector3">
            <a:avLst>
              <a:gd name="adj1" fmla="val 50000"/>
            </a:avLst>
          </a:prstGeom>
          <a:ln w="15875">
            <a:solidFill>
              <a:schemeClr val="accent3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0" name="Curved Connector 339">
            <a:extLst>
              <a:ext uri="{FF2B5EF4-FFF2-40B4-BE49-F238E27FC236}">
                <a16:creationId xmlns:a16="http://schemas.microsoft.com/office/drawing/2014/main" id="{5713CC36-A9E1-5945-9ECC-A36D89EB3243}"/>
              </a:ext>
            </a:extLst>
          </p:cNvPr>
          <p:cNvCxnSpPr>
            <a:cxnSpLocks/>
            <a:stCxn id="324" idx="6"/>
            <a:endCxn id="335" idx="1"/>
          </p:cNvCxnSpPr>
          <p:nvPr/>
        </p:nvCxnSpPr>
        <p:spPr>
          <a:xfrm>
            <a:off x="840620" y="3649848"/>
            <a:ext cx="936533" cy="7958"/>
          </a:xfrm>
          <a:prstGeom prst="curvedConnector3">
            <a:avLst>
              <a:gd name="adj1" fmla="val 50000"/>
            </a:avLst>
          </a:prstGeom>
          <a:ln w="15875">
            <a:solidFill>
              <a:schemeClr val="accent3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1" name="TextBox 340">
            <a:extLst>
              <a:ext uri="{FF2B5EF4-FFF2-40B4-BE49-F238E27FC236}">
                <a16:creationId xmlns:a16="http://schemas.microsoft.com/office/drawing/2014/main" id="{5017A5CD-7A8F-C541-A77C-2EA9E7712B4A}"/>
              </a:ext>
            </a:extLst>
          </p:cNvPr>
          <p:cNvSpPr txBox="1"/>
          <p:nvPr/>
        </p:nvSpPr>
        <p:spPr>
          <a:xfrm>
            <a:off x="565946" y="3036786"/>
            <a:ext cx="10180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Asset: C (H)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760D2A81-A885-A240-8556-7FC33540AB4D}"/>
              </a:ext>
            </a:extLst>
          </p:cNvPr>
          <p:cNvSpPr txBox="1"/>
          <p:nvPr/>
        </p:nvSpPr>
        <p:spPr>
          <a:xfrm>
            <a:off x="820654" y="3399835"/>
            <a:ext cx="10180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Asset: C (H)</a:t>
            </a:r>
          </a:p>
        </p:txBody>
      </p:sp>
      <p:grpSp>
        <p:nvGrpSpPr>
          <p:cNvPr id="343" name="Group 342">
            <a:extLst>
              <a:ext uri="{FF2B5EF4-FFF2-40B4-BE49-F238E27FC236}">
                <a16:creationId xmlns:a16="http://schemas.microsoft.com/office/drawing/2014/main" id="{FBB0D68C-57C6-9740-9CFD-914B020B3701}"/>
              </a:ext>
            </a:extLst>
          </p:cNvPr>
          <p:cNvGrpSpPr/>
          <p:nvPr/>
        </p:nvGrpSpPr>
        <p:grpSpPr>
          <a:xfrm>
            <a:off x="1652327" y="2552153"/>
            <a:ext cx="988540" cy="491659"/>
            <a:chOff x="1903128" y="589882"/>
            <a:chExt cx="988540" cy="491659"/>
          </a:xfrm>
        </p:grpSpPr>
        <p:grpSp>
          <p:nvGrpSpPr>
            <p:cNvPr id="344" name="Group 343">
              <a:extLst>
                <a:ext uri="{FF2B5EF4-FFF2-40B4-BE49-F238E27FC236}">
                  <a16:creationId xmlns:a16="http://schemas.microsoft.com/office/drawing/2014/main" id="{7DB25C0A-D6CF-AB4F-A365-936DDF6CA25A}"/>
                </a:ext>
              </a:extLst>
            </p:cNvPr>
            <p:cNvGrpSpPr/>
            <p:nvPr/>
          </p:nvGrpSpPr>
          <p:grpSpPr>
            <a:xfrm>
              <a:off x="1903128" y="589882"/>
              <a:ext cx="988540" cy="491659"/>
              <a:chOff x="-55058" y="1090378"/>
              <a:chExt cx="988540" cy="491659"/>
            </a:xfrm>
          </p:grpSpPr>
          <p:grpSp>
            <p:nvGrpSpPr>
              <p:cNvPr id="346" name="Group 345">
                <a:extLst>
                  <a:ext uri="{FF2B5EF4-FFF2-40B4-BE49-F238E27FC236}">
                    <a16:creationId xmlns:a16="http://schemas.microsoft.com/office/drawing/2014/main" id="{46823C6D-2F72-044E-A28E-BFE7836EB296}"/>
                  </a:ext>
                </a:extLst>
              </p:cNvPr>
              <p:cNvGrpSpPr/>
              <p:nvPr/>
            </p:nvGrpSpPr>
            <p:grpSpPr>
              <a:xfrm>
                <a:off x="0" y="1118759"/>
                <a:ext cx="881743" cy="442356"/>
                <a:chOff x="6800107" y="1493320"/>
                <a:chExt cx="881743" cy="442356"/>
              </a:xfrm>
            </p:grpSpPr>
            <p:sp>
              <p:nvSpPr>
                <p:cNvPr id="349" name="TextBox 348">
                  <a:extLst>
                    <a:ext uri="{FF2B5EF4-FFF2-40B4-BE49-F238E27FC236}">
                      <a16:creationId xmlns:a16="http://schemas.microsoft.com/office/drawing/2014/main" id="{9C05EC97-1E10-2346-97CB-487D5A2B42B2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Source</a:t>
                  </a:r>
                </a:p>
              </p:txBody>
            </p:sp>
            <p:sp>
              <p:nvSpPr>
                <p:cNvPr id="350" name="Rectangle 349">
                  <a:extLst>
                    <a:ext uri="{FF2B5EF4-FFF2-40B4-BE49-F238E27FC236}">
                      <a16:creationId xmlns:a16="http://schemas.microsoft.com/office/drawing/2014/main" id="{B76FC689-044F-F143-8340-72AC6229F948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</p:grpSp>
          <p:sp>
            <p:nvSpPr>
              <p:cNvPr id="347" name="Rectangle 346">
                <a:extLst>
                  <a:ext uri="{FF2B5EF4-FFF2-40B4-BE49-F238E27FC236}">
                    <a16:creationId xmlns:a16="http://schemas.microsoft.com/office/drawing/2014/main" id="{882CCB4D-9B3F-2E42-9147-2CCFA60DD417}"/>
                  </a:ext>
                </a:extLst>
              </p:cNvPr>
              <p:cNvSpPr/>
              <p:nvPr/>
            </p:nvSpPr>
            <p:spPr>
              <a:xfrm>
                <a:off x="-55058" y="1109106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" name="Rectangle 347">
                <a:extLst>
                  <a:ext uri="{FF2B5EF4-FFF2-40B4-BE49-F238E27FC236}">
                    <a16:creationId xmlns:a16="http://schemas.microsoft.com/office/drawing/2014/main" id="{BEF50933-C78C-AA4D-BB53-A871563DA749}"/>
                  </a:ext>
                </a:extLst>
              </p:cNvPr>
              <p:cNvSpPr/>
              <p:nvPr/>
            </p:nvSpPr>
            <p:spPr>
              <a:xfrm>
                <a:off x="780188" y="1090378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5" name="Block Arc 344">
              <a:extLst>
                <a:ext uri="{FF2B5EF4-FFF2-40B4-BE49-F238E27FC236}">
                  <a16:creationId xmlns:a16="http://schemas.microsoft.com/office/drawing/2014/main" id="{7A7BF179-89FA-394C-A4BA-8CE9253C1CD2}"/>
                </a:ext>
              </a:extLst>
            </p:cNvPr>
            <p:cNvSpPr/>
            <p:nvPr/>
          </p:nvSpPr>
          <p:spPr>
            <a:xfrm rot="5400000">
              <a:off x="1989685" y="706552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351" name="TextBox 350">
            <a:extLst>
              <a:ext uri="{FF2B5EF4-FFF2-40B4-BE49-F238E27FC236}">
                <a16:creationId xmlns:a16="http://schemas.microsoft.com/office/drawing/2014/main" id="{6B24948D-D4F6-D647-86E2-ABAB34265D83}"/>
              </a:ext>
            </a:extLst>
          </p:cNvPr>
          <p:cNvSpPr txBox="1"/>
          <p:nvPr/>
        </p:nvSpPr>
        <p:spPr>
          <a:xfrm>
            <a:off x="792515" y="2440954"/>
            <a:ext cx="10180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Asset: C (H)</a:t>
            </a:r>
          </a:p>
        </p:txBody>
      </p:sp>
      <p:cxnSp>
        <p:nvCxnSpPr>
          <p:cNvPr id="352" name="Curved Connector 351">
            <a:extLst>
              <a:ext uri="{FF2B5EF4-FFF2-40B4-BE49-F238E27FC236}">
                <a16:creationId xmlns:a16="http://schemas.microsoft.com/office/drawing/2014/main" id="{393FC587-CAFE-8740-9557-BF77E2AE7B72}"/>
              </a:ext>
            </a:extLst>
          </p:cNvPr>
          <p:cNvCxnSpPr>
            <a:cxnSpLocks/>
            <a:stCxn id="350" idx="1"/>
            <a:endCxn id="327" idx="6"/>
          </p:cNvCxnSpPr>
          <p:nvPr/>
        </p:nvCxnSpPr>
        <p:spPr>
          <a:xfrm rot="10800000">
            <a:off x="834263" y="2733794"/>
            <a:ext cx="942891" cy="5575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4" name="Oval 353">
            <a:extLst>
              <a:ext uri="{FF2B5EF4-FFF2-40B4-BE49-F238E27FC236}">
                <a16:creationId xmlns:a16="http://schemas.microsoft.com/office/drawing/2014/main" id="{AB49A401-2142-BB4D-AADF-E2F764BD7CF7}"/>
              </a:ext>
            </a:extLst>
          </p:cNvPr>
          <p:cNvSpPr/>
          <p:nvPr/>
        </p:nvSpPr>
        <p:spPr>
          <a:xfrm>
            <a:off x="2646136" y="3347026"/>
            <a:ext cx="706581" cy="60564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356" name="Group 355">
            <a:extLst>
              <a:ext uri="{FF2B5EF4-FFF2-40B4-BE49-F238E27FC236}">
                <a16:creationId xmlns:a16="http://schemas.microsoft.com/office/drawing/2014/main" id="{FC8F60A7-2A62-134B-BBB3-B675D693E8F0}"/>
              </a:ext>
            </a:extLst>
          </p:cNvPr>
          <p:cNvGrpSpPr/>
          <p:nvPr/>
        </p:nvGrpSpPr>
        <p:grpSpPr>
          <a:xfrm>
            <a:off x="2639778" y="2430971"/>
            <a:ext cx="706581" cy="605643"/>
            <a:chOff x="5578304" y="-899342"/>
            <a:chExt cx="706581" cy="605643"/>
          </a:xfrm>
        </p:grpSpPr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D166EC5F-3026-9447-B6E3-0715D635BEE3}"/>
                </a:ext>
              </a:extLst>
            </p:cNvPr>
            <p:cNvSpPr/>
            <p:nvPr/>
          </p:nvSpPr>
          <p:spPr>
            <a:xfrm>
              <a:off x="5578304" y="-899342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358" name="TextBox 357">
              <a:extLst>
                <a:ext uri="{FF2B5EF4-FFF2-40B4-BE49-F238E27FC236}">
                  <a16:creationId xmlns:a16="http://schemas.microsoft.com/office/drawing/2014/main" id="{BA0CF429-7986-5240-AC18-4872998635FD}"/>
                </a:ext>
              </a:extLst>
            </p:cNvPr>
            <p:cNvSpPr txBox="1"/>
            <p:nvPr/>
          </p:nvSpPr>
          <p:spPr>
            <a:xfrm>
              <a:off x="5589706" y="-712900"/>
              <a:ext cx="68283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Activity2</a:t>
              </a:r>
            </a:p>
          </p:txBody>
        </p:sp>
      </p:grpSp>
      <p:grpSp>
        <p:nvGrpSpPr>
          <p:cNvPr id="359" name="Group 358">
            <a:extLst>
              <a:ext uri="{FF2B5EF4-FFF2-40B4-BE49-F238E27FC236}">
                <a16:creationId xmlns:a16="http://schemas.microsoft.com/office/drawing/2014/main" id="{A9E62875-A48E-844E-8276-A4276A1D10D3}"/>
              </a:ext>
            </a:extLst>
          </p:cNvPr>
          <p:cNvGrpSpPr/>
          <p:nvPr/>
        </p:nvGrpSpPr>
        <p:grpSpPr>
          <a:xfrm>
            <a:off x="4156427" y="3459809"/>
            <a:ext cx="996537" cy="483713"/>
            <a:chOff x="-63055" y="1079596"/>
            <a:chExt cx="996537" cy="483713"/>
          </a:xfrm>
        </p:grpSpPr>
        <p:grpSp>
          <p:nvGrpSpPr>
            <p:cNvPr id="360" name="Group 359">
              <a:extLst>
                <a:ext uri="{FF2B5EF4-FFF2-40B4-BE49-F238E27FC236}">
                  <a16:creationId xmlns:a16="http://schemas.microsoft.com/office/drawing/2014/main" id="{ADD2FFEF-B0A3-E341-B495-5D2932E0A865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363" name="Group 362">
                <a:extLst>
                  <a:ext uri="{FF2B5EF4-FFF2-40B4-BE49-F238E27FC236}">
                    <a16:creationId xmlns:a16="http://schemas.microsoft.com/office/drawing/2014/main" id="{B7B8CC02-401B-C448-A32D-BD31E60BB48C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365" name="Rectangle 364">
                  <a:extLst>
                    <a:ext uri="{FF2B5EF4-FFF2-40B4-BE49-F238E27FC236}">
                      <a16:creationId xmlns:a16="http://schemas.microsoft.com/office/drawing/2014/main" id="{B49B6FCD-528C-C746-BA50-AD382717A96A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366" name="TextBox 365">
                  <a:extLst>
                    <a:ext uri="{FF2B5EF4-FFF2-40B4-BE49-F238E27FC236}">
                      <a16:creationId xmlns:a16="http://schemas.microsoft.com/office/drawing/2014/main" id="{7C234B81-BBCA-E54B-A7B5-B186F993E784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Sink</a:t>
                  </a:r>
                </a:p>
              </p:txBody>
            </p:sp>
          </p:grpSp>
          <p:sp>
            <p:nvSpPr>
              <p:cNvPr id="364" name="Oval 363">
                <a:extLst>
                  <a:ext uri="{FF2B5EF4-FFF2-40B4-BE49-F238E27FC236}">
                    <a16:creationId xmlns:a16="http://schemas.microsoft.com/office/drawing/2014/main" id="{68FE2E6C-DA71-7C4B-8E12-5031D5B0A02D}"/>
                  </a:ext>
                </a:extLst>
              </p:cNvPr>
              <p:cNvSpPr/>
              <p:nvPr/>
            </p:nvSpPr>
            <p:spPr>
              <a:xfrm>
                <a:off x="1245413" y="755825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70B69A85-BCA3-494D-82EF-E0360E2C5FFF}"/>
                </a:ext>
              </a:extLst>
            </p:cNvPr>
            <p:cNvSpPr/>
            <p:nvPr/>
          </p:nvSpPr>
          <p:spPr>
            <a:xfrm>
              <a:off x="-63055" y="107959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Rectangle 361">
              <a:extLst>
                <a:ext uri="{FF2B5EF4-FFF2-40B4-BE49-F238E27FC236}">
                  <a16:creationId xmlns:a16="http://schemas.microsoft.com/office/drawing/2014/main" id="{25188D65-6614-1E4E-B91E-DC0DC4C83A4A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7" name="TextBox 366">
            <a:extLst>
              <a:ext uri="{FF2B5EF4-FFF2-40B4-BE49-F238E27FC236}">
                <a16:creationId xmlns:a16="http://schemas.microsoft.com/office/drawing/2014/main" id="{5CA079A4-16B7-1A41-8760-FBA7ECB53246}"/>
              </a:ext>
            </a:extLst>
          </p:cNvPr>
          <p:cNvSpPr txBox="1"/>
          <p:nvPr/>
        </p:nvSpPr>
        <p:spPr>
          <a:xfrm>
            <a:off x="2806660" y="291313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478C7004-4A09-DC44-8C8D-4F4976644994}"/>
              </a:ext>
            </a:extLst>
          </p:cNvPr>
          <p:cNvSpPr txBox="1"/>
          <p:nvPr/>
        </p:nvSpPr>
        <p:spPr>
          <a:xfrm>
            <a:off x="2756418" y="257149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369" name="Curved Connector 368">
            <a:extLst>
              <a:ext uri="{FF2B5EF4-FFF2-40B4-BE49-F238E27FC236}">
                <a16:creationId xmlns:a16="http://schemas.microsoft.com/office/drawing/2014/main" id="{5E50A181-01CA-EB49-AE54-2FF026EFC06C}"/>
              </a:ext>
            </a:extLst>
          </p:cNvPr>
          <p:cNvCxnSpPr>
            <a:cxnSpLocks/>
            <a:stCxn id="357" idx="4"/>
            <a:endCxn id="354" idx="0"/>
          </p:cNvCxnSpPr>
          <p:nvPr/>
        </p:nvCxnSpPr>
        <p:spPr>
          <a:xfrm rot="16200000" flipH="1">
            <a:off x="2841042" y="3188641"/>
            <a:ext cx="310412" cy="6358"/>
          </a:xfrm>
          <a:prstGeom prst="curvedConnector3">
            <a:avLst>
              <a:gd name="adj1" fmla="val 50000"/>
            </a:avLst>
          </a:prstGeom>
          <a:ln w="15875">
            <a:solidFill>
              <a:schemeClr val="accent3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0" name="Curved Connector 369">
            <a:extLst>
              <a:ext uri="{FF2B5EF4-FFF2-40B4-BE49-F238E27FC236}">
                <a16:creationId xmlns:a16="http://schemas.microsoft.com/office/drawing/2014/main" id="{77D417AB-7FEB-1747-B9DD-8F0811FF2E8C}"/>
              </a:ext>
            </a:extLst>
          </p:cNvPr>
          <p:cNvCxnSpPr>
            <a:cxnSpLocks/>
            <a:stCxn id="354" idx="6"/>
            <a:endCxn id="365" idx="1"/>
          </p:cNvCxnSpPr>
          <p:nvPr/>
        </p:nvCxnSpPr>
        <p:spPr>
          <a:xfrm>
            <a:off x="3352717" y="3649848"/>
            <a:ext cx="936533" cy="7958"/>
          </a:xfrm>
          <a:prstGeom prst="curvedConnector3">
            <a:avLst>
              <a:gd name="adj1" fmla="val 50000"/>
            </a:avLst>
          </a:prstGeom>
          <a:ln w="15875">
            <a:solidFill>
              <a:schemeClr val="accent3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73" name="Group 372">
            <a:extLst>
              <a:ext uri="{FF2B5EF4-FFF2-40B4-BE49-F238E27FC236}">
                <a16:creationId xmlns:a16="http://schemas.microsoft.com/office/drawing/2014/main" id="{DEFFC67F-B433-024A-B64D-D80E4D3890AB}"/>
              </a:ext>
            </a:extLst>
          </p:cNvPr>
          <p:cNvGrpSpPr/>
          <p:nvPr/>
        </p:nvGrpSpPr>
        <p:grpSpPr>
          <a:xfrm>
            <a:off x="4164424" y="2552153"/>
            <a:ext cx="988540" cy="491659"/>
            <a:chOff x="1903128" y="589882"/>
            <a:chExt cx="988540" cy="491659"/>
          </a:xfrm>
        </p:grpSpPr>
        <p:grpSp>
          <p:nvGrpSpPr>
            <p:cNvPr id="374" name="Group 373">
              <a:extLst>
                <a:ext uri="{FF2B5EF4-FFF2-40B4-BE49-F238E27FC236}">
                  <a16:creationId xmlns:a16="http://schemas.microsoft.com/office/drawing/2014/main" id="{765686F1-F13D-DB4C-BCFE-E6E3D61F1850}"/>
                </a:ext>
              </a:extLst>
            </p:cNvPr>
            <p:cNvGrpSpPr/>
            <p:nvPr/>
          </p:nvGrpSpPr>
          <p:grpSpPr>
            <a:xfrm>
              <a:off x="1903128" y="589882"/>
              <a:ext cx="988540" cy="491659"/>
              <a:chOff x="-55058" y="1090378"/>
              <a:chExt cx="988540" cy="491659"/>
            </a:xfrm>
          </p:grpSpPr>
          <p:grpSp>
            <p:nvGrpSpPr>
              <p:cNvPr id="376" name="Group 375">
                <a:extLst>
                  <a:ext uri="{FF2B5EF4-FFF2-40B4-BE49-F238E27FC236}">
                    <a16:creationId xmlns:a16="http://schemas.microsoft.com/office/drawing/2014/main" id="{D601AAD2-3979-044A-AFC7-1AE139292A1B}"/>
                  </a:ext>
                </a:extLst>
              </p:cNvPr>
              <p:cNvGrpSpPr/>
              <p:nvPr/>
            </p:nvGrpSpPr>
            <p:grpSpPr>
              <a:xfrm>
                <a:off x="0" y="1118759"/>
                <a:ext cx="881743" cy="442356"/>
                <a:chOff x="6800107" y="1493320"/>
                <a:chExt cx="881743" cy="442356"/>
              </a:xfrm>
            </p:grpSpPr>
            <p:sp>
              <p:nvSpPr>
                <p:cNvPr id="379" name="TextBox 378">
                  <a:extLst>
                    <a:ext uri="{FF2B5EF4-FFF2-40B4-BE49-F238E27FC236}">
                      <a16:creationId xmlns:a16="http://schemas.microsoft.com/office/drawing/2014/main" id="{761C66F1-763B-324A-BA70-0C432C2D68A7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Source</a:t>
                  </a:r>
                </a:p>
              </p:txBody>
            </p:sp>
            <p:sp>
              <p:nvSpPr>
                <p:cNvPr id="380" name="Rectangle 379">
                  <a:extLst>
                    <a:ext uri="{FF2B5EF4-FFF2-40B4-BE49-F238E27FC236}">
                      <a16:creationId xmlns:a16="http://schemas.microsoft.com/office/drawing/2014/main" id="{0BE4AA8A-2BFE-4E45-A1C4-5F9EF3663702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</p:grpSp>
          <p:sp>
            <p:nvSpPr>
              <p:cNvPr id="377" name="Rectangle 376">
                <a:extLst>
                  <a:ext uri="{FF2B5EF4-FFF2-40B4-BE49-F238E27FC236}">
                    <a16:creationId xmlns:a16="http://schemas.microsoft.com/office/drawing/2014/main" id="{880DCE4E-F097-9041-AC48-95F13920CAEB}"/>
                  </a:ext>
                </a:extLst>
              </p:cNvPr>
              <p:cNvSpPr/>
              <p:nvPr/>
            </p:nvSpPr>
            <p:spPr>
              <a:xfrm>
                <a:off x="-55058" y="1109106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8" name="Rectangle 377">
                <a:extLst>
                  <a:ext uri="{FF2B5EF4-FFF2-40B4-BE49-F238E27FC236}">
                    <a16:creationId xmlns:a16="http://schemas.microsoft.com/office/drawing/2014/main" id="{DDF5A84B-7C83-894E-BE65-120A2E032D4D}"/>
                  </a:ext>
                </a:extLst>
              </p:cNvPr>
              <p:cNvSpPr/>
              <p:nvPr/>
            </p:nvSpPr>
            <p:spPr>
              <a:xfrm>
                <a:off x="780188" y="1090378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5" name="Block Arc 374">
              <a:extLst>
                <a:ext uri="{FF2B5EF4-FFF2-40B4-BE49-F238E27FC236}">
                  <a16:creationId xmlns:a16="http://schemas.microsoft.com/office/drawing/2014/main" id="{6ADCC4C6-A590-874D-A0C5-5DD708627144}"/>
                </a:ext>
              </a:extLst>
            </p:cNvPr>
            <p:cNvSpPr/>
            <p:nvPr/>
          </p:nvSpPr>
          <p:spPr>
            <a:xfrm rot="5400000">
              <a:off x="1989685" y="706552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382" name="Curved Connector 381">
            <a:extLst>
              <a:ext uri="{FF2B5EF4-FFF2-40B4-BE49-F238E27FC236}">
                <a16:creationId xmlns:a16="http://schemas.microsoft.com/office/drawing/2014/main" id="{5BD27E77-1026-2242-8DAE-327E8B31915A}"/>
              </a:ext>
            </a:extLst>
          </p:cNvPr>
          <p:cNvCxnSpPr>
            <a:cxnSpLocks/>
            <a:stCxn id="380" idx="1"/>
            <a:endCxn id="357" idx="6"/>
          </p:cNvCxnSpPr>
          <p:nvPr/>
        </p:nvCxnSpPr>
        <p:spPr>
          <a:xfrm rot="10800000">
            <a:off x="3346360" y="2733794"/>
            <a:ext cx="942891" cy="5575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43" name="Group 442">
            <a:extLst>
              <a:ext uri="{FF2B5EF4-FFF2-40B4-BE49-F238E27FC236}">
                <a16:creationId xmlns:a16="http://schemas.microsoft.com/office/drawing/2014/main" id="{A21BEFDE-7549-2C41-A681-87F2619604B6}"/>
              </a:ext>
            </a:extLst>
          </p:cNvPr>
          <p:cNvGrpSpPr/>
          <p:nvPr/>
        </p:nvGrpSpPr>
        <p:grpSpPr>
          <a:xfrm>
            <a:off x="5031756" y="3346896"/>
            <a:ext cx="881743" cy="605643"/>
            <a:chOff x="3399166" y="1493320"/>
            <a:chExt cx="881743" cy="605643"/>
          </a:xfrm>
        </p:grpSpPr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3C85AE1B-2B14-5145-ABF2-32C24618BF32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445" name="TextBox 444">
              <a:extLst>
                <a:ext uri="{FF2B5EF4-FFF2-40B4-BE49-F238E27FC236}">
                  <a16:creationId xmlns:a16="http://schemas.microsoft.com/office/drawing/2014/main" id="{5D000C69-45BF-004F-886E-AD65F9E50EB3}"/>
                </a:ext>
              </a:extLst>
            </p:cNvPr>
            <p:cNvSpPr txBox="1"/>
            <p:nvPr/>
          </p:nvSpPr>
          <p:spPr>
            <a:xfrm>
              <a:off x="3399166" y="1664255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/>
                <a:t>Activity1</a:t>
              </a:r>
              <a:endParaRPr lang="en-US" sz="1000" b="0" dirty="0"/>
            </a:p>
          </p:txBody>
        </p:sp>
      </p:grpSp>
      <p:sp>
        <p:nvSpPr>
          <p:cNvPr id="447" name="Oval 446">
            <a:extLst>
              <a:ext uri="{FF2B5EF4-FFF2-40B4-BE49-F238E27FC236}">
                <a16:creationId xmlns:a16="http://schemas.microsoft.com/office/drawing/2014/main" id="{05C172C7-54C4-6F48-A09A-389FD4A4CEB8}"/>
              </a:ext>
            </a:extLst>
          </p:cNvPr>
          <p:cNvSpPr/>
          <p:nvPr/>
        </p:nvSpPr>
        <p:spPr>
          <a:xfrm>
            <a:off x="5102734" y="2430841"/>
            <a:ext cx="706581" cy="605643"/>
          </a:xfrm>
          <a:prstGeom prst="ellipse">
            <a:avLst/>
          </a:prstGeom>
          <a:noFill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449" name="Group 448">
            <a:extLst>
              <a:ext uri="{FF2B5EF4-FFF2-40B4-BE49-F238E27FC236}">
                <a16:creationId xmlns:a16="http://schemas.microsoft.com/office/drawing/2014/main" id="{621C4834-2E34-4F40-A30A-B54DE535D27B}"/>
              </a:ext>
            </a:extLst>
          </p:cNvPr>
          <p:cNvGrpSpPr/>
          <p:nvPr/>
        </p:nvGrpSpPr>
        <p:grpSpPr>
          <a:xfrm>
            <a:off x="6619383" y="3459679"/>
            <a:ext cx="996537" cy="483713"/>
            <a:chOff x="-63055" y="1079596"/>
            <a:chExt cx="996537" cy="483713"/>
          </a:xfrm>
        </p:grpSpPr>
        <p:grpSp>
          <p:nvGrpSpPr>
            <p:cNvPr id="450" name="Group 449">
              <a:extLst>
                <a:ext uri="{FF2B5EF4-FFF2-40B4-BE49-F238E27FC236}">
                  <a16:creationId xmlns:a16="http://schemas.microsoft.com/office/drawing/2014/main" id="{1300DA7B-5EF9-2F46-9517-A642A8B8D9A7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453" name="Group 452">
                <a:extLst>
                  <a:ext uri="{FF2B5EF4-FFF2-40B4-BE49-F238E27FC236}">
                    <a16:creationId xmlns:a16="http://schemas.microsoft.com/office/drawing/2014/main" id="{EC83B8C0-8B60-A240-B9F1-EA7AE612FF54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455" name="Rectangle 454">
                  <a:extLst>
                    <a:ext uri="{FF2B5EF4-FFF2-40B4-BE49-F238E27FC236}">
                      <a16:creationId xmlns:a16="http://schemas.microsoft.com/office/drawing/2014/main" id="{CD925D25-0732-464B-8C07-C7F9B471D95A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456" name="TextBox 455">
                  <a:extLst>
                    <a:ext uri="{FF2B5EF4-FFF2-40B4-BE49-F238E27FC236}">
                      <a16:creationId xmlns:a16="http://schemas.microsoft.com/office/drawing/2014/main" id="{32DC2B12-69E3-AF4F-9A29-7D163A39D1C8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Sink</a:t>
                  </a:r>
                </a:p>
              </p:txBody>
            </p:sp>
          </p:grpSp>
          <p:sp>
            <p:nvSpPr>
              <p:cNvPr id="454" name="Oval 453">
                <a:extLst>
                  <a:ext uri="{FF2B5EF4-FFF2-40B4-BE49-F238E27FC236}">
                    <a16:creationId xmlns:a16="http://schemas.microsoft.com/office/drawing/2014/main" id="{C1DAA9E2-E4F3-2E48-9E23-984AD551EA45}"/>
                  </a:ext>
                </a:extLst>
              </p:cNvPr>
              <p:cNvSpPr/>
              <p:nvPr/>
            </p:nvSpPr>
            <p:spPr>
              <a:xfrm>
                <a:off x="1245413" y="755825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451" name="Rectangle 450">
              <a:extLst>
                <a:ext uri="{FF2B5EF4-FFF2-40B4-BE49-F238E27FC236}">
                  <a16:creationId xmlns:a16="http://schemas.microsoft.com/office/drawing/2014/main" id="{6E86E6C1-610B-0241-A744-7795F8A85AA7}"/>
                </a:ext>
              </a:extLst>
            </p:cNvPr>
            <p:cNvSpPr/>
            <p:nvPr/>
          </p:nvSpPr>
          <p:spPr>
            <a:xfrm>
              <a:off x="-63055" y="107959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Rectangle 451">
              <a:extLst>
                <a:ext uri="{FF2B5EF4-FFF2-40B4-BE49-F238E27FC236}">
                  <a16:creationId xmlns:a16="http://schemas.microsoft.com/office/drawing/2014/main" id="{7E8DEA14-A329-3445-AFB5-1FB416EE3FA9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7" name="TextBox 456">
            <a:extLst>
              <a:ext uri="{FF2B5EF4-FFF2-40B4-BE49-F238E27FC236}">
                <a16:creationId xmlns:a16="http://schemas.microsoft.com/office/drawing/2014/main" id="{3782682F-2AB0-3E42-9479-4B241717A36E}"/>
              </a:ext>
            </a:extLst>
          </p:cNvPr>
          <p:cNvSpPr txBox="1"/>
          <p:nvPr/>
        </p:nvSpPr>
        <p:spPr>
          <a:xfrm>
            <a:off x="5269616" y="291300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458" name="TextBox 457">
            <a:extLst>
              <a:ext uri="{FF2B5EF4-FFF2-40B4-BE49-F238E27FC236}">
                <a16:creationId xmlns:a16="http://schemas.microsoft.com/office/drawing/2014/main" id="{EB1865BD-DAB7-0C4E-BD3D-AEB80CE75199}"/>
              </a:ext>
            </a:extLst>
          </p:cNvPr>
          <p:cNvSpPr txBox="1"/>
          <p:nvPr/>
        </p:nvSpPr>
        <p:spPr>
          <a:xfrm>
            <a:off x="5219374" y="257136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cxnSp>
        <p:nvCxnSpPr>
          <p:cNvPr id="459" name="Curved Connector 458">
            <a:extLst>
              <a:ext uri="{FF2B5EF4-FFF2-40B4-BE49-F238E27FC236}">
                <a16:creationId xmlns:a16="http://schemas.microsoft.com/office/drawing/2014/main" id="{4C3ACD5D-6656-6649-8125-80E262BDBD8D}"/>
              </a:ext>
            </a:extLst>
          </p:cNvPr>
          <p:cNvCxnSpPr>
            <a:cxnSpLocks/>
            <a:stCxn id="447" idx="4"/>
            <a:endCxn id="444" idx="0"/>
          </p:cNvCxnSpPr>
          <p:nvPr/>
        </p:nvCxnSpPr>
        <p:spPr>
          <a:xfrm rot="16200000" flipH="1">
            <a:off x="5303998" y="3188511"/>
            <a:ext cx="310412" cy="6358"/>
          </a:xfrm>
          <a:prstGeom prst="curvedConnector3">
            <a:avLst>
              <a:gd name="adj1" fmla="val 50000"/>
            </a:avLst>
          </a:prstGeom>
          <a:ln w="15875">
            <a:solidFill>
              <a:schemeClr val="accent3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0" name="Curved Connector 459">
            <a:extLst>
              <a:ext uri="{FF2B5EF4-FFF2-40B4-BE49-F238E27FC236}">
                <a16:creationId xmlns:a16="http://schemas.microsoft.com/office/drawing/2014/main" id="{C5946A4A-8B6C-E84C-9986-4324D095523A}"/>
              </a:ext>
            </a:extLst>
          </p:cNvPr>
          <p:cNvCxnSpPr>
            <a:cxnSpLocks/>
            <a:stCxn id="444" idx="6"/>
            <a:endCxn id="455" idx="1"/>
          </p:cNvCxnSpPr>
          <p:nvPr/>
        </p:nvCxnSpPr>
        <p:spPr>
          <a:xfrm>
            <a:off x="5815673" y="3649718"/>
            <a:ext cx="936533" cy="7958"/>
          </a:xfrm>
          <a:prstGeom prst="curvedConnector3">
            <a:avLst>
              <a:gd name="adj1" fmla="val 50000"/>
            </a:avLst>
          </a:prstGeom>
          <a:ln w="15875">
            <a:solidFill>
              <a:schemeClr val="accent3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63" name="Group 462">
            <a:extLst>
              <a:ext uri="{FF2B5EF4-FFF2-40B4-BE49-F238E27FC236}">
                <a16:creationId xmlns:a16="http://schemas.microsoft.com/office/drawing/2014/main" id="{7FFE202E-CCE6-0143-A7AA-5149118801E2}"/>
              </a:ext>
            </a:extLst>
          </p:cNvPr>
          <p:cNvGrpSpPr/>
          <p:nvPr/>
        </p:nvGrpSpPr>
        <p:grpSpPr>
          <a:xfrm>
            <a:off x="6627380" y="2552023"/>
            <a:ext cx="988540" cy="491659"/>
            <a:chOff x="1903128" y="589882"/>
            <a:chExt cx="988540" cy="491659"/>
          </a:xfrm>
        </p:grpSpPr>
        <p:grpSp>
          <p:nvGrpSpPr>
            <p:cNvPr id="464" name="Group 463">
              <a:extLst>
                <a:ext uri="{FF2B5EF4-FFF2-40B4-BE49-F238E27FC236}">
                  <a16:creationId xmlns:a16="http://schemas.microsoft.com/office/drawing/2014/main" id="{7635D2B0-FC43-3D4C-9380-55CABB797720}"/>
                </a:ext>
              </a:extLst>
            </p:cNvPr>
            <p:cNvGrpSpPr/>
            <p:nvPr/>
          </p:nvGrpSpPr>
          <p:grpSpPr>
            <a:xfrm>
              <a:off x="1903128" y="589882"/>
              <a:ext cx="988540" cy="491659"/>
              <a:chOff x="-55058" y="1090378"/>
              <a:chExt cx="988540" cy="491659"/>
            </a:xfrm>
          </p:grpSpPr>
          <p:grpSp>
            <p:nvGrpSpPr>
              <p:cNvPr id="466" name="Group 465">
                <a:extLst>
                  <a:ext uri="{FF2B5EF4-FFF2-40B4-BE49-F238E27FC236}">
                    <a16:creationId xmlns:a16="http://schemas.microsoft.com/office/drawing/2014/main" id="{8717589E-C100-ED46-8545-9F26DCC810AD}"/>
                  </a:ext>
                </a:extLst>
              </p:cNvPr>
              <p:cNvGrpSpPr/>
              <p:nvPr/>
            </p:nvGrpSpPr>
            <p:grpSpPr>
              <a:xfrm>
                <a:off x="0" y="1118759"/>
                <a:ext cx="881743" cy="442356"/>
                <a:chOff x="6800107" y="1493320"/>
                <a:chExt cx="881743" cy="442356"/>
              </a:xfrm>
            </p:grpSpPr>
            <p:sp>
              <p:nvSpPr>
                <p:cNvPr id="469" name="TextBox 468">
                  <a:extLst>
                    <a:ext uri="{FF2B5EF4-FFF2-40B4-BE49-F238E27FC236}">
                      <a16:creationId xmlns:a16="http://schemas.microsoft.com/office/drawing/2014/main" id="{CE0F2138-2EDF-D848-AADE-B3BAF3906E75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Source</a:t>
                  </a:r>
                </a:p>
              </p:txBody>
            </p:sp>
            <p:sp>
              <p:nvSpPr>
                <p:cNvPr id="470" name="Rectangle 469">
                  <a:extLst>
                    <a:ext uri="{FF2B5EF4-FFF2-40B4-BE49-F238E27FC236}">
                      <a16:creationId xmlns:a16="http://schemas.microsoft.com/office/drawing/2014/main" id="{2A459A12-6FB4-1645-958A-6EB468255598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</p:grpSp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29C27028-F5BF-804F-BCF6-82698ADE2EDD}"/>
                  </a:ext>
                </a:extLst>
              </p:cNvPr>
              <p:cNvSpPr/>
              <p:nvPr/>
            </p:nvSpPr>
            <p:spPr>
              <a:xfrm>
                <a:off x="-55058" y="1109106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107BA9D0-2345-794C-B5AB-5C8DAEF7CAA1}"/>
                  </a:ext>
                </a:extLst>
              </p:cNvPr>
              <p:cNvSpPr/>
              <p:nvPr/>
            </p:nvSpPr>
            <p:spPr>
              <a:xfrm>
                <a:off x="780188" y="1090378"/>
                <a:ext cx="153294" cy="472931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5" name="Block Arc 464">
              <a:extLst>
                <a:ext uri="{FF2B5EF4-FFF2-40B4-BE49-F238E27FC236}">
                  <a16:creationId xmlns:a16="http://schemas.microsoft.com/office/drawing/2014/main" id="{7A905D9D-B3FE-A74F-B976-C0BA48A66184}"/>
                </a:ext>
              </a:extLst>
            </p:cNvPr>
            <p:cNvSpPr/>
            <p:nvPr/>
          </p:nvSpPr>
          <p:spPr>
            <a:xfrm rot="5400000">
              <a:off x="1989685" y="706552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72" name="Curved Connector 471">
            <a:extLst>
              <a:ext uri="{FF2B5EF4-FFF2-40B4-BE49-F238E27FC236}">
                <a16:creationId xmlns:a16="http://schemas.microsoft.com/office/drawing/2014/main" id="{8EAB2AF1-F14A-9546-966B-D80997CDFCE4}"/>
              </a:ext>
            </a:extLst>
          </p:cNvPr>
          <p:cNvCxnSpPr>
            <a:cxnSpLocks/>
            <a:stCxn id="470" idx="1"/>
            <a:endCxn id="447" idx="6"/>
          </p:cNvCxnSpPr>
          <p:nvPr/>
        </p:nvCxnSpPr>
        <p:spPr>
          <a:xfrm rot="10800000">
            <a:off x="5809316" y="2733664"/>
            <a:ext cx="942891" cy="5575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1" name="Rectangle 160">
            <a:extLst>
              <a:ext uri="{FF2B5EF4-FFF2-40B4-BE49-F238E27FC236}">
                <a16:creationId xmlns:a16="http://schemas.microsoft.com/office/drawing/2014/main" id="{D295BA23-0AE2-9943-9F0D-4CB85F3627BA}"/>
              </a:ext>
            </a:extLst>
          </p:cNvPr>
          <p:cNvSpPr/>
          <p:nvPr/>
        </p:nvSpPr>
        <p:spPr>
          <a:xfrm>
            <a:off x="7530777" y="578695"/>
            <a:ext cx="1588248" cy="3351642"/>
          </a:xfrm>
          <a:prstGeom prst="rect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476" name="TextBox 475">
            <a:extLst>
              <a:ext uri="{FF2B5EF4-FFF2-40B4-BE49-F238E27FC236}">
                <a16:creationId xmlns:a16="http://schemas.microsoft.com/office/drawing/2014/main" id="{7897ABE2-B377-6C42-9538-737E8319FA71}"/>
              </a:ext>
            </a:extLst>
          </p:cNvPr>
          <p:cNvSpPr txBox="1"/>
          <p:nvPr/>
        </p:nvSpPr>
        <p:spPr>
          <a:xfrm>
            <a:off x="3080179" y="3042974"/>
            <a:ext cx="10783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String: C (H)</a:t>
            </a:r>
          </a:p>
        </p:txBody>
      </p:sp>
      <p:sp>
        <p:nvSpPr>
          <p:cNvPr id="477" name="TextBox 476">
            <a:extLst>
              <a:ext uri="{FF2B5EF4-FFF2-40B4-BE49-F238E27FC236}">
                <a16:creationId xmlns:a16="http://schemas.microsoft.com/office/drawing/2014/main" id="{8A548758-A12B-5A47-9E07-168167585081}"/>
              </a:ext>
            </a:extLst>
          </p:cNvPr>
          <p:cNvSpPr txBox="1"/>
          <p:nvPr/>
        </p:nvSpPr>
        <p:spPr>
          <a:xfrm>
            <a:off x="3336147" y="3415261"/>
            <a:ext cx="13051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Substring</a:t>
            </a:r>
          </a:p>
        </p:txBody>
      </p:sp>
      <p:sp>
        <p:nvSpPr>
          <p:cNvPr id="478" name="TextBox 477">
            <a:extLst>
              <a:ext uri="{FF2B5EF4-FFF2-40B4-BE49-F238E27FC236}">
                <a16:creationId xmlns:a16="http://schemas.microsoft.com/office/drawing/2014/main" id="{633A4707-7AC1-5C42-B0C2-AB347F7FB25F}"/>
              </a:ext>
            </a:extLst>
          </p:cNvPr>
          <p:cNvSpPr txBox="1"/>
          <p:nvPr/>
        </p:nvSpPr>
        <p:spPr>
          <a:xfrm>
            <a:off x="3306748" y="2447142"/>
            <a:ext cx="10823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String: C (H)</a:t>
            </a:r>
          </a:p>
        </p:txBody>
      </p:sp>
      <p:sp>
        <p:nvSpPr>
          <p:cNvPr id="479" name="TextBox 478">
            <a:extLst>
              <a:ext uri="{FF2B5EF4-FFF2-40B4-BE49-F238E27FC236}">
                <a16:creationId xmlns:a16="http://schemas.microsoft.com/office/drawing/2014/main" id="{4BC1EFC8-8A96-E941-B816-C944BB495750}"/>
              </a:ext>
            </a:extLst>
          </p:cNvPr>
          <p:cNvSpPr txBox="1"/>
          <p:nvPr/>
        </p:nvSpPr>
        <p:spPr>
          <a:xfrm>
            <a:off x="133634" y="3967103"/>
            <a:ext cx="2117198" cy="366786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dirty="0"/>
              <a:t>Communication1</a:t>
            </a:r>
            <a:endParaRPr lang="en-US" sz="2000" b="0" dirty="0"/>
          </a:p>
        </p:txBody>
      </p:sp>
      <p:sp>
        <p:nvSpPr>
          <p:cNvPr id="480" name="TextBox 479">
            <a:extLst>
              <a:ext uri="{FF2B5EF4-FFF2-40B4-BE49-F238E27FC236}">
                <a16:creationId xmlns:a16="http://schemas.microsoft.com/office/drawing/2014/main" id="{733C3F07-79A5-C448-BD4A-34E27BDEBF4A}"/>
              </a:ext>
            </a:extLst>
          </p:cNvPr>
          <p:cNvSpPr txBox="1"/>
          <p:nvPr/>
        </p:nvSpPr>
        <p:spPr>
          <a:xfrm>
            <a:off x="2646136" y="3967103"/>
            <a:ext cx="2117198" cy="366786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dirty="0"/>
              <a:t>Communication2</a:t>
            </a:r>
            <a:endParaRPr lang="en-US" sz="2000" b="0" dirty="0"/>
          </a:p>
        </p:txBody>
      </p:sp>
      <p:sp>
        <p:nvSpPr>
          <p:cNvPr id="481" name="TextBox 480">
            <a:extLst>
              <a:ext uri="{FF2B5EF4-FFF2-40B4-BE49-F238E27FC236}">
                <a16:creationId xmlns:a16="http://schemas.microsoft.com/office/drawing/2014/main" id="{27CF7211-37F4-EE4E-90FB-2491C306B240}"/>
              </a:ext>
            </a:extLst>
          </p:cNvPr>
          <p:cNvSpPr txBox="1"/>
          <p:nvPr/>
        </p:nvSpPr>
        <p:spPr>
          <a:xfrm>
            <a:off x="5135235" y="3967194"/>
            <a:ext cx="2117198" cy="366786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dirty="0"/>
              <a:t>Communication3</a:t>
            </a:r>
            <a:endParaRPr lang="en-US" sz="2000" b="0" dirty="0"/>
          </a:p>
        </p:txBody>
      </p:sp>
      <p:sp>
        <p:nvSpPr>
          <p:cNvPr id="482" name="TextBox 481">
            <a:extLst>
              <a:ext uri="{FF2B5EF4-FFF2-40B4-BE49-F238E27FC236}">
                <a16:creationId xmlns:a16="http://schemas.microsoft.com/office/drawing/2014/main" id="{D444CD95-75E5-8E41-99AA-1F22238B10DA}"/>
              </a:ext>
            </a:extLst>
          </p:cNvPr>
          <p:cNvSpPr txBox="1"/>
          <p:nvPr/>
        </p:nvSpPr>
        <p:spPr>
          <a:xfrm>
            <a:off x="6007747" y="831198"/>
            <a:ext cx="7464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String2</a:t>
            </a:r>
          </a:p>
        </p:txBody>
      </p:sp>
      <p:sp>
        <p:nvSpPr>
          <p:cNvPr id="483" name="TextBox 482">
            <a:extLst>
              <a:ext uri="{FF2B5EF4-FFF2-40B4-BE49-F238E27FC236}">
                <a16:creationId xmlns:a16="http://schemas.microsoft.com/office/drawing/2014/main" id="{4B8EA27C-1AC0-1143-9779-D73E4912E0ED}"/>
              </a:ext>
            </a:extLst>
          </p:cNvPr>
          <p:cNvSpPr txBox="1"/>
          <p:nvPr/>
        </p:nvSpPr>
        <p:spPr>
          <a:xfrm>
            <a:off x="2562082" y="3463677"/>
            <a:ext cx="881743" cy="41004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ctr"/>
            <a:r>
              <a:rPr lang="en-US" sz="1000" b="0" dirty="0"/>
              <a:t>Activity1;</a:t>
            </a:r>
          </a:p>
          <a:p>
            <a:pPr algn="ctr"/>
            <a:r>
              <a:rPr lang="en-US" sz="1000" b="0" dirty="0"/>
              <a:t>split</a:t>
            </a:r>
          </a:p>
        </p:txBody>
      </p:sp>
      <p:sp>
        <p:nvSpPr>
          <p:cNvPr id="484" name="TextBox 483">
            <a:extLst>
              <a:ext uri="{FF2B5EF4-FFF2-40B4-BE49-F238E27FC236}">
                <a16:creationId xmlns:a16="http://schemas.microsoft.com/office/drawing/2014/main" id="{A222345F-5764-7446-B046-6698014EF2DD}"/>
              </a:ext>
            </a:extLst>
          </p:cNvPr>
          <p:cNvSpPr txBox="1"/>
          <p:nvPr/>
        </p:nvSpPr>
        <p:spPr>
          <a:xfrm>
            <a:off x="5037119" y="2565538"/>
            <a:ext cx="844170" cy="279070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ctr"/>
            <a:r>
              <a:rPr lang="en-US" sz="1000" b="0" dirty="0"/>
              <a:t>Activity2;</a:t>
            </a:r>
          </a:p>
          <a:p>
            <a:pPr algn="ctr"/>
            <a:r>
              <a:rPr lang="en-US" sz="1000" b="0" dirty="0"/>
              <a:t>join</a:t>
            </a:r>
          </a:p>
        </p:txBody>
      </p:sp>
      <p:sp>
        <p:nvSpPr>
          <p:cNvPr id="485" name="TextBox 484">
            <a:extLst>
              <a:ext uri="{FF2B5EF4-FFF2-40B4-BE49-F238E27FC236}">
                <a16:creationId xmlns:a16="http://schemas.microsoft.com/office/drawing/2014/main" id="{41589BB8-2F36-9B4D-8618-B7D583171D17}"/>
              </a:ext>
            </a:extLst>
          </p:cNvPr>
          <p:cNvSpPr txBox="1"/>
          <p:nvPr/>
        </p:nvSpPr>
        <p:spPr>
          <a:xfrm>
            <a:off x="5546750" y="3024766"/>
            <a:ext cx="12464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String</a:t>
            </a:r>
          </a:p>
        </p:txBody>
      </p:sp>
      <p:sp>
        <p:nvSpPr>
          <p:cNvPr id="486" name="TextBox 485">
            <a:extLst>
              <a:ext uri="{FF2B5EF4-FFF2-40B4-BE49-F238E27FC236}">
                <a16:creationId xmlns:a16="http://schemas.microsoft.com/office/drawing/2014/main" id="{1ABB50DD-FC48-464B-9730-7AFA26C75407}"/>
              </a:ext>
            </a:extLst>
          </p:cNvPr>
          <p:cNvSpPr txBox="1"/>
          <p:nvPr/>
        </p:nvSpPr>
        <p:spPr>
          <a:xfrm>
            <a:off x="5932004" y="3398899"/>
            <a:ext cx="7559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String</a:t>
            </a:r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1E471997-622C-5840-BEA3-7EA3AEFA9E4F}"/>
              </a:ext>
            </a:extLst>
          </p:cNvPr>
          <p:cNvSpPr txBox="1"/>
          <p:nvPr/>
        </p:nvSpPr>
        <p:spPr>
          <a:xfrm>
            <a:off x="5773319" y="2428934"/>
            <a:ext cx="12237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String1: C (H)</a:t>
            </a:r>
          </a:p>
        </p:txBody>
      </p:sp>
      <p:sp>
        <p:nvSpPr>
          <p:cNvPr id="488" name="TextBox 487">
            <a:extLst>
              <a:ext uri="{FF2B5EF4-FFF2-40B4-BE49-F238E27FC236}">
                <a16:creationId xmlns:a16="http://schemas.microsoft.com/office/drawing/2014/main" id="{45B610FE-B2AD-B749-9969-DFAD185F991D}"/>
              </a:ext>
            </a:extLst>
          </p:cNvPr>
          <p:cNvSpPr txBox="1"/>
          <p:nvPr/>
        </p:nvSpPr>
        <p:spPr>
          <a:xfrm>
            <a:off x="5980997" y="2742624"/>
            <a:ext cx="7464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String2</a:t>
            </a: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F6D41803-AFC9-4D4D-A704-2260C1CCB385}"/>
              </a:ext>
            </a:extLst>
          </p:cNvPr>
          <p:cNvGrpSpPr/>
          <p:nvPr/>
        </p:nvGrpSpPr>
        <p:grpSpPr>
          <a:xfrm>
            <a:off x="-35878" y="1183593"/>
            <a:ext cx="1351658" cy="994092"/>
            <a:chOff x="22646" y="2643942"/>
            <a:chExt cx="1351658" cy="994092"/>
          </a:xfrm>
        </p:grpSpPr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38AC73BB-DC1D-F54A-8A8C-650BA984CAE8}"/>
                </a:ext>
              </a:extLst>
            </p:cNvPr>
            <p:cNvSpPr/>
            <p:nvPr/>
          </p:nvSpPr>
          <p:spPr>
            <a:xfrm>
              <a:off x="24842" y="2643942"/>
              <a:ext cx="1168198" cy="987741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47544BC8-69AE-9F4C-B1EB-63473A9F7636}"/>
                </a:ext>
              </a:extLst>
            </p:cNvPr>
            <p:cNvSpPr txBox="1"/>
            <p:nvPr/>
          </p:nvSpPr>
          <p:spPr>
            <a:xfrm>
              <a:off x="22646" y="3391813"/>
              <a:ext cx="13516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Attacker zone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2416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apl-cornell</a:t>
            </a:r>
            <a:r>
              <a:rPr lang="en-US" dirty="0"/>
              <a:t>/fabric/tree/master/examples/</a:t>
            </a:r>
            <a:r>
              <a:rPr lang="en-US" dirty="0" err="1"/>
              <a:t>friendmap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23887" y="1729868"/>
            <a:ext cx="7069000" cy="1597025"/>
          </a:xfrm>
        </p:spPr>
        <p:txBody>
          <a:bodyPr/>
          <a:lstStyle/>
          <a:p>
            <a:r>
              <a:rPr lang="en-US" dirty="0"/>
              <a:t>Running example: Friend Map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04AC6-DBDA-0A4E-A907-E83FA61A6BE7}"/>
              </a:ext>
            </a:extLst>
          </p:cNvPr>
          <p:cNvSpPr txBox="1"/>
          <p:nvPr/>
        </p:nvSpPr>
        <p:spPr>
          <a:xfrm>
            <a:off x="3386295" y="211015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4B610F-6892-954D-A478-67509868D044}"/>
              </a:ext>
            </a:extLst>
          </p:cNvPr>
          <p:cNvSpPr txBox="1"/>
          <p:nvPr/>
        </p:nvSpPr>
        <p:spPr>
          <a:xfrm>
            <a:off x="3054699" y="130629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CEEEEF-027A-9840-A48B-2CDF13202D25}"/>
              </a:ext>
            </a:extLst>
          </p:cNvPr>
          <p:cNvSpPr txBox="1"/>
          <p:nvPr/>
        </p:nvSpPr>
        <p:spPr>
          <a:xfrm>
            <a:off x="2502040" y="24116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</p:spTree>
    <p:extLst>
      <p:ext uri="{BB962C8B-B14F-4D97-AF65-F5344CB8AC3E}">
        <p14:creationId xmlns:p14="http://schemas.microsoft.com/office/powerpoint/2010/main" val="144553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4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B122D5-8372-144E-ADAB-02DE3554D2DA}"/>
              </a:ext>
            </a:extLst>
          </p:cNvPr>
          <p:cNvSpPr txBox="1"/>
          <p:nvPr/>
        </p:nvSpPr>
        <p:spPr>
          <a:xfrm>
            <a:off x="3508055" y="1072027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67FD18-BBDD-4348-B922-E8EF9C6F8C5A}"/>
              </a:ext>
            </a:extLst>
          </p:cNvPr>
          <p:cNvSpPr/>
          <p:nvPr/>
        </p:nvSpPr>
        <p:spPr>
          <a:xfrm>
            <a:off x="4654156" y="2355031"/>
            <a:ext cx="706581" cy="605643"/>
          </a:xfrm>
          <a:prstGeom prst="ellipse">
            <a:avLst/>
          </a:prstGeom>
          <a:noFill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9FDD89-4DCF-1546-913D-D22145FD0962}"/>
              </a:ext>
            </a:extLst>
          </p:cNvPr>
          <p:cNvGrpSpPr/>
          <p:nvPr/>
        </p:nvGrpSpPr>
        <p:grpSpPr>
          <a:xfrm>
            <a:off x="4561754" y="1014340"/>
            <a:ext cx="881743" cy="605643"/>
            <a:chOff x="3388920" y="1493320"/>
            <a:chExt cx="881743" cy="60564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76B6447-1349-584E-AD16-9016FF0F5B4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DA064A-C20C-D947-ABC4-7AA193EB1D2B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Social Network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ECD0E81-9AEE-534B-868A-ACA91064CA47}"/>
              </a:ext>
            </a:extLst>
          </p:cNvPr>
          <p:cNvGrpSpPr/>
          <p:nvPr/>
        </p:nvGrpSpPr>
        <p:grpSpPr>
          <a:xfrm>
            <a:off x="2381053" y="2479087"/>
            <a:ext cx="881743" cy="507744"/>
            <a:chOff x="900545" y="3813881"/>
            <a:chExt cx="881743" cy="507744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ADF2C1E-51C5-4048-AF9B-A009FA2892E2}"/>
                </a:ext>
              </a:extLst>
            </p:cNvPr>
            <p:cNvGrpSpPr/>
            <p:nvPr/>
          </p:nvGrpSpPr>
          <p:grpSpPr>
            <a:xfrm>
              <a:off x="900545" y="3879269"/>
              <a:ext cx="881743" cy="442356"/>
              <a:chOff x="6800107" y="1493320"/>
              <a:chExt cx="881743" cy="442356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BF32CB7-0893-7D4A-BAB5-7BC940DB5FE5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E4D7BAE-6F8B-444D-9348-E862CA68B67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Friend Map</a:t>
                </a:r>
              </a:p>
            </p:txBody>
          </p:sp>
        </p:grpSp>
        <p:sp>
          <p:nvSpPr>
            <p:cNvPr id="37" name="Block Arc 36">
              <a:extLst>
                <a:ext uri="{FF2B5EF4-FFF2-40B4-BE49-F238E27FC236}">
                  <a16:creationId xmlns:a16="http://schemas.microsoft.com/office/drawing/2014/main" id="{5CC7B9B8-54C0-CB4F-AD50-4D2D861D2310}"/>
                </a:ext>
              </a:extLst>
            </p:cNvPr>
            <p:cNvSpPr/>
            <p:nvPr/>
          </p:nvSpPr>
          <p:spPr>
            <a:xfrm rot="10800000">
              <a:off x="1273024" y="3813881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2470198" y="1016578"/>
            <a:ext cx="706581" cy="605643"/>
            <a:chOff x="988125" y="1708043"/>
            <a:chExt cx="706581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88125" y="1708043"/>
              <a:ext cx="706581" cy="605643"/>
              <a:chOff x="3476502" y="1493320"/>
              <a:chExt cx="706581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88376" y="1656606"/>
                <a:ext cx="682831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Alice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1287091" y="2217015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3E82516-7F68-3A47-B9C5-8FCDE4A2ED42}"/>
              </a:ext>
            </a:extLst>
          </p:cNvPr>
          <p:cNvCxnSpPr>
            <a:stCxn id="32" idx="0"/>
            <a:endCxn id="14" idx="4"/>
          </p:cNvCxnSpPr>
          <p:nvPr/>
        </p:nvCxnSpPr>
        <p:spPr>
          <a:xfrm flipV="1">
            <a:off x="2821925" y="1622221"/>
            <a:ext cx="1564" cy="922254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717ED488-B682-2F4C-B4B9-CA5763CDDEA9}"/>
              </a:ext>
            </a:extLst>
          </p:cNvPr>
          <p:cNvCxnSpPr>
            <a:cxnSpLocks/>
            <a:stCxn id="35" idx="2"/>
            <a:endCxn id="22" idx="5"/>
          </p:cNvCxnSpPr>
          <p:nvPr/>
        </p:nvCxnSpPr>
        <p:spPr>
          <a:xfrm rot="5400000">
            <a:off x="6126509" y="1962869"/>
            <a:ext cx="39863" cy="1778358"/>
          </a:xfrm>
          <a:prstGeom prst="curvedConnector3">
            <a:avLst>
              <a:gd name="adj1" fmla="val 300151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5CB161ED-BA12-3A4B-A817-2F6E4B81F674}"/>
              </a:ext>
            </a:extLst>
          </p:cNvPr>
          <p:cNvCxnSpPr>
            <a:cxnSpLocks/>
            <a:stCxn id="25" idx="7"/>
            <a:endCxn id="27" idx="0"/>
          </p:cNvCxnSpPr>
          <p:nvPr/>
        </p:nvCxnSpPr>
        <p:spPr>
          <a:xfrm rot="16200000" flipH="1">
            <a:off x="6108764" y="246711"/>
            <a:ext cx="49930" cy="1762577"/>
          </a:xfrm>
          <a:prstGeom prst="curvedConnector3">
            <a:avLst>
              <a:gd name="adj1" fmla="val -231156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7CF4D12-54E1-6C4C-B5AE-CFA48952F927}"/>
              </a:ext>
            </a:extLst>
          </p:cNvPr>
          <p:cNvCxnSpPr>
            <a:cxnSpLocks/>
            <a:stCxn id="27" idx="2"/>
            <a:endCxn id="25" idx="5"/>
          </p:cNvCxnSpPr>
          <p:nvPr/>
        </p:nvCxnSpPr>
        <p:spPr>
          <a:xfrm rot="5400000">
            <a:off x="6103401" y="619672"/>
            <a:ext cx="60658" cy="1762577"/>
          </a:xfrm>
          <a:prstGeom prst="curvedConnector3">
            <a:avLst>
              <a:gd name="adj1" fmla="val 319631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1F212DA8-7815-2344-BE1F-2E4C14499EBF}"/>
              </a:ext>
            </a:extLst>
          </p:cNvPr>
          <p:cNvCxnSpPr>
            <a:cxnSpLocks/>
            <a:stCxn id="14" idx="0"/>
            <a:endCxn id="25" idx="0"/>
          </p:cNvCxnSpPr>
          <p:nvPr/>
        </p:nvCxnSpPr>
        <p:spPr>
          <a:xfrm rot="5400000" flipH="1" flipV="1">
            <a:off x="3911939" y="-74110"/>
            <a:ext cx="2238" cy="2179138"/>
          </a:xfrm>
          <a:prstGeom prst="curvedConnector3">
            <a:avLst>
              <a:gd name="adj1" fmla="val 17212556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7D66C4C9-F976-EC4A-9096-E4ADF27A3052}"/>
              </a:ext>
            </a:extLst>
          </p:cNvPr>
          <p:cNvCxnSpPr>
            <a:cxnSpLocks/>
            <a:stCxn id="25" idx="1"/>
            <a:endCxn id="14" idx="7"/>
          </p:cNvCxnSpPr>
          <p:nvPr/>
        </p:nvCxnSpPr>
        <p:spPr>
          <a:xfrm rot="16200000" flipH="1" flipV="1">
            <a:off x="3911939" y="264398"/>
            <a:ext cx="2238" cy="1679509"/>
          </a:xfrm>
          <a:prstGeom prst="curvedConnector3">
            <a:avLst>
              <a:gd name="adj1" fmla="val -4361081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594F86F6-53DD-594A-9DFF-8321ADAE5688}"/>
              </a:ext>
            </a:extLst>
          </p:cNvPr>
          <p:cNvCxnSpPr>
            <a:cxnSpLocks/>
            <a:stCxn id="14" idx="3"/>
            <a:endCxn id="19" idx="6"/>
          </p:cNvCxnSpPr>
          <p:nvPr/>
        </p:nvCxnSpPr>
        <p:spPr>
          <a:xfrm rot="5400000">
            <a:off x="1588992" y="765653"/>
            <a:ext cx="216809" cy="1752556"/>
          </a:xfrm>
          <a:prstGeom prst="curvedConnector2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Curved Connector 107">
            <a:extLst>
              <a:ext uri="{FF2B5EF4-FFF2-40B4-BE49-F238E27FC236}">
                <a16:creationId xmlns:a16="http://schemas.microsoft.com/office/drawing/2014/main" id="{931F9E58-946A-DC4E-897C-1D9C0A834DD9}"/>
              </a:ext>
            </a:extLst>
          </p:cNvPr>
          <p:cNvCxnSpPr>
            <a:cxnSpLocks/>
            <a:stCxn id="22" idx="7"/>
            <a:endCxn id="35" idx="0"/>
          </p:cNvCxnSpPr>
          <p:nvPr/>
        </p:nvCxnSpPr>
        <p:spPr>
          <a:xfrm rot="16200000" flipH="1">
            <a:off x="6111077" y="1589908"/>
            <a:ext cx="70725" cy="1778358"/>
          </a:xfrm>
          <a:prstGeom prst="curvedConnector3">
            <a:avLst>
              <a:gd name="adj1" fmla="val -163186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82B9198D-CA76-2341-9BD9-FEEDE171938E}"/>
              </a:ext>
            </a:extLst>
          </p:cNvPr>
          <p:cNvGrpSpPr/>
          <p:nvPr/>
        </p:nvGrpSpPr>
        <p:grpSpPr>
          <a:xfrm>
            <a:off x="6574146" y="1151523"/>
            <a:ext cx="881743" cy="443797"/>
            <a:chOff x="5617384" y="1664691"/>
            <a:chExt cx="881743" cy="44379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5F0CF0B-7432-1E43-8F09-D197CA9FCB6E}"/>
                </a:ext>
              </a:extLst>
            </p:cNvPr>
            <p:cNvGrpSpPr/>
            <p:nvPr/>
          </p:nvGrpSpPr>
          <p:grpSpPr>
            <a:xfrm>
              <a:off x="5617384" y="1666132"/>
              <a:ext cx="881743" cy="442356"/>
              <a:chOff x="6800107" y="1493320"/>
              <a:chExt cx="881743" cy="442356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4EBE8338-DD60-4049-919F-F8C42B99FDDD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C6FE125-C9C5-014D-AAB2-D3E7CD9BA16E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SNAPP</a:t>
                </a:r>
              </a:p>
            </p:txBody>
          </p:sp>
        </p:grp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40ADE4E4-692C-C749-90EB-56C3EC47E356}"/>
                </a:ext>
              </a:extLst>
            </p:cNvPr>
            <p:cNvSpPr/>
            <p:nvPr/>
          </p:nvSpPr>
          <p:spPr>
            <a:xfrm>
              <a:off x="6010617" y="1664691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5" name="Block Arc 114">
              <a:extLst>
                <a:ext uri="{FF2B5EF4-FFF2-40B4-BE49-F238E27FC236}">
                  <a16:creationId xmlns:a16="http://schemas.microsoft.com/office/drawing/2014/main" id="{02087C77-C582-8046-9928-3ADFF6819CEB}"/>
                </a:ext>
              </a:extLst>
            </p:cNvPr>
            <p:cNvSpPr/>
            <p:nvPr/>
          </p:nvSpPr>
          <p:spPr>
            <a:xfrm>
              <a:off x="5989865" y="1910154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8487FD2-BFF3-FE4D-8B6E-2926801BF0C1}"/>
              </a:ext>
            </a:extLst>
          </p:cNvPr>
          <p:cNvGrpSpPr/>
          <p:nvPr/>
        </p:nvGrpSpPr>
        <p:grpSpPr>
          <a:xfrm>
            <a:off x="6664515" y="2514450"/>
            <a:ext cx="742208" cy="380016"/>
            <a:chOff x="5687152" y="3164573"/>
            <a:chExt cx="742208" cy="380016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325FA7F-67C5-004E-8255-4F30B8BD915F}"/>
                </a:ext>
              </a:extLst>
            </p:cNvPr>
            <p:cNvSpPr/>
            <p:nvPr/>
          </p:nvSpPr>
          <p:spPr>
            <a:xfrm>
              <a:off x="5687152" y="3164573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16" name="Block Arc 115">
              <a:extLst>
                <a:ext uri="{FF2B5EF4-FFF2-40B4-BE49-F238E27FC236}">
                  <a16:creationId xmlns:a16="http://schemas.microsoft.com/office/drawing/2014/main" id="{F41DC623-C14C-A843-A922-D0DE3D782CAD}"/>
                </a:ext>
              </a:extLst>
            </p:cNvPr>
            <p:cNvSpPr/>
            <p:nvPr/>
          </p:nvSpPr>
          <p:spPr>
            <a:xfrm>
              <a:off x="5687152" y="3409337"/>
              <a:ext cx="136780" cy="135252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A634813-021C-1A4E-98C2-B5A44868C1FE}"/>
              </a:ext>
            </a:extLst>
          </p:cNvPr>
          <p:cNvGrpSpPr/>
          <p:nvPr/>
        </p:nvGrpSpPr>
        <p:grpSpPr>
          <a:xfrm>
            <a:off x="12241" y="1383732"/>
            <a:ext cx="881743" cy="669425"/>
            <a:chOff x="297105" y="1541833"/>
            <a:chExt cx="881743" cy="66942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553C446-834A-474F-A74F-80FDB4082BEE}"/>
                </a:ext>
              </a:extLst>
            </p:cNvPr>
            <p:cNvGrpSpPr/>
            <p:nvPr/>
          </p:nvGrpSpPr>
          <p:grpSpPr>
            <a:xfrm>
              <a:off x="297105" y="1605615"/>
              <a:ext cx="881743" cy="605643"/>
              <a:chOff x="3374206" y="1493320"/>
              <a:chExt cx="881743" cy="605643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C1363A5E-F85E-8745-8DF1-9E75076C046B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B5BDBBC-9E17-3B43-90EA-618DCB27397B}"/>
                  </a:ext>
                </a:extLst>
              </p:cNvPr>
              <p:cNvSpPr txBox="1"/>
              <p:nvPr/>
            </p:nvSpPr>
            <p:spPr>
              <a:xfrm>
                <a:off x="3374206" y="1589625"/>
                <a:ext cx="881743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Create</a:t>
                </a:r>
              </a:p>
              <a:p>
                <a:pPr algn="ctr"/>
                <a:r>
                  <a:rPr lang="en-US" sz="1000" b="0" dirty="0"/>
                  <a:t>Map</a:t>
                </a:r>
              </a:p>
            </p:txBody>
          </p:sp>
        </p:grp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C526D7F-B1D2-EE44-AB9A-1C11F5313C8C}"/>
                </a:ext>
              </a:extLst>
            </p:cNvPr>
            <p:cNvSpPr/>
            <p:nvPr/>
          </p:nvSpPr>
          <p:spPr>
            <a:xfrm>
              <a:off x="995580" y="1858302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23" name="Block Arc 122">
              <a:extLst>
                <a:ext uri="{FF2B5EF4-FFF2-40B4-BE49-F238E27FC236}">
                  <a16:creationId xmlns:a16="http://schemas.microsoft.com/office/drawing/2014/main" id="{F1FE7A40-0692-4E47-8501-6A4CEBF06090}"/>
                </a:ext>
              </a:extLst>
            </p:cNvPr>
            <p:cNvSpPr/>
            <p:nvPr/>
          </p:nvSpPr>
          <p:spPr>
            <a:xfrm rot="10800000">
              <a:off x="681462" y="1541833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B38C3F3C-01C4-404E-A623-339CFA46D705}"/>
              </a:ext>
            </a:extLst>
          </p:cNvPr>
          <p:cNvSpPr txBox="1"/>
          <p:nvPr/>
        </p:nvSpPr>
        <p:spPr>
          <a:xfrm>
            <a:off x="2747227" y="2100665"/>
            <a:ext cx="12262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AppCode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E0D2CCB-0CC5-2D49-A868-301778BE30C0}"/>
              </a:ext>
            </a:extLst>
          </p:cNvPr>
          <p:cNvSpPr txBox="1"/>
          <p:nvPr/>
        </p:nvSpPr>
        <p:spPr>
          <a:xfrm>
            <a:off x="3247740" y="417693"/>
            <a:ext cx="1401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Request location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FA72F6-508F-124A-B639-0274057C13F2}"/>
              </a:ext>
            </a:extLst>
          </p:cNvPr>
          <p:cNvSpPr txBox="1"/>
          <p:nvPr/>
        </p:nvSpPr>
        <p:spPr>
          <a:xfrm>
            <a:off x="5387476" y="758585"/>
            <a:ext cx="14035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Request location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EDC5DFB-89F7-F64A-AF01-D9F6139542AD}"/>
              </a:ext>
            </a:extLst>
          </p:cNvPr>
          <p:cNvSpPr txBox="1"/>
          <p:nvPr/>
        </p:nvSpPr>
        <p:spPr>
          <a:xfrm>
            <a:off x="5336325" y="1617842"/>
            <a:ext cx="1985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BobLoc, AliceLoc: C (H)</a:t>
            </a:r>
          </a:p>
        </p:txBody>
      </p: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6D42FC32-DBA6-0F49-BF04-E9189DABE6AC}"/>
              </a:ext>
            </a:extLst>
          </p:cNvPr>
          <p:cNvCxnSpPr>
            <a:cxnSpLocks/>
            <a:stCxn id="25" idx="6"/>
            <a:endCxn id="27" idx="1"/>
          </p:cNvCxnSpPr>
          <p:nvPr/>
        </p:nvCxnSpPr>
        <p:spPr>
          <a:xfrm flipV="1">
            <a:off x="5355917" y="1311798"/>
            <a:ext cx="1287997" cy="5364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-358033" y="2487488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81C571E-90FB-2F4B-AB28-3CD5F5E050AE}"/>
              </a:ext>
            </a:extLst>
          </p:cNvPr>
          <p:cNvSpPr txBox="1"/>
          <p:nvPr/>
        </p:nvSpPr>
        <p:spPr>
          <a:xfrm>
            <a:off x="3072950" y="764312"/>
            <a:ext cx="1991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BobLoc, AliceLoc: C (H)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0AD2ED-C397-B14B-84AB-A9F5189B25BD}"/>
              </a:ext>
            </a:extLst>
          </p:cNvPr>
          <p:cNvSpPr txBox="1"/>
          <p:nvPr/>
        </p:nvSpPr>
        <p:spPr>
          <a:xfrm>
            <a:off x="4819239" y="1841209"/>
            <a:ext cx="1089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Request map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E07EAEA-FACE-9F4B-B3DB-CE46BDB850F0}"/>
              </a:ext>
            </a:extLst>
          </p:cNvPr>
          <p:cNvSpPr txBox="1"/>
          <p:nvPr/>
        </p:nvSpPr>
        <p:spPr>
          <a:xfrm>
            <a:off x="5507049" y="2095271"/>
            <a:ext cx="10938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Request map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6651E0F-A2FF-5249-A1A9-58B68FF89D03}"/>
              </a:ext>
            </a:extLst>
          </p:cNvPr>
          <p:cNvSpPr txBox="1"/>
          <p:nvPr/>
        </p:nvSpPr>
        <p:spPr>
          <a:xfrm>
            <a:off x="5457209" y="2670072"/>
            <a:ext cx="9633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8. MapCode</a:t>
            </a:r>
            <a:endParaRPr lang="en-US" sz="10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A9C2462-8AEB-AF43-9561-C68D10E081DB}"/>
              </a:ext>
            </a:extLst>
          </p:cNvPr>
          <p:cNvSpPr txBox="1"/>
          <p:nvPr/>
        </p:nvSpPr>
        <p:spPr>
          <a:xfrm>
            <a:off x="1040825" y="1065400"/>
            <a:ext cx="1468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12. Map: C (H)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1FD6621-F2AF-054E-A7DC-4C588C2B04D7}"/>
              </a:ext>
            </a:extLst>
          </p:cNvPr>
          <p:cNvSpPr txBox="1"/>
          <p:nvPr/>
        </p:nvSpPr>
        <p:spPr>
          <a:xfrm>
            <a:off x="3733559" y="1709953"/>
            <a:ext cx="1351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MapCode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B438965-3857-F747-B86E-9D5E8E922895}"/>
              </a:ext>
            </a:extLst>
          </p:cNvPr>
          <p:cNvSpPr txBox="1"/>
          <p:nvPr/>
        </p:nvSpPr>
        <p:spPr>
          <a:xfrm>
            <a:off x="750603" y="1374325"/>
            <a:ext cx="21331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11. BobLoc, AliceLoc: C (H)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6B03E35-56E7-8749-9445-0A44EDCC8738}"/>
              </a:ext>
            </a:extLst>
          </p:cNvPr>
          <p:cNvSpPr txBox="1"/>
          <p:nvPr/>
        </p:nvSpPr>
        <p:spPr>
          <a:xfrm>
            <a:off x="3352432" y="1069822"/>
            <a:ext cx="15668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13. Map: C (H)</a:t>
            </a:r>
          </a:p>
        </p:txBody>
      </p:sp>
      <p:cxnSp>
        <p:nvCxnSpPr>
          <p:cNvPr id="104" name="Curved Connector 103">
            <a:extLst>
              <a:ext uri="{FF2B5EF4-FFF2-40B4-BE49-F238E27FC236}">
                <a16:creationId xmlns:a16="http://schemas.microsoft.com/office/drawing/2014/main" id="{1B7DC747-6296-3944-A205-D8AEF9AFA193}"/>
              </a:ext>
            </a:extLst>
          </p:cNvPr>
          <p:cNvCxnSpPr>
            <a:cxnSpLocks/>
            <a:stCxn id="14" idx="6"/>
            <a:endCxn id="25" idx="2"/>
          </p:cNvCxnSpPr>
          <p:nvPr/>
        </p:nvCxnSpPr>
        <p:spPr>
          <a:xfrm flipV="1">
            <a:off x="3176779" y="1317162"/>
            <a:ext cx="1472557" cy="223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31AD345E-230B-BF45-8B9C-94B3221DFF07}"/>
              </a:ext>
            </a:extLst>
          </p:cNvPr>
          <p:cNvSpPr txBox="1"/>
          <p:nvPr/>
        </p:nvSpPr>
        <p:spPr>
          <a:xfrm>
            <a:off x="5266495" y="1077683"/>
            <a:ext cx="15366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14. Map: C (H)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DFC7330B-4D3F-0445-B530-D0C2015B462A}"/>
              </a:ext>
            </a:extLst>
          </p:cNvPr>
          <p:cNvCxnSpPr>
            <a:cxnSpLocks/>
            <a:stCxn id="22" idx="1"/>
            <a:endCxn id="14" idx="5"/>
          </p:cNvCxnSpPr>
          <p:nvPr/>
        </p:nvCxnSpPr>
        <p:spPr>
          <a:xfrm flipH="1" flipV="1">
            <a:off x="3073303" y="1533527"/>
            <a:ext cx="1684329" cy="910198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79AD3DB6-0152-604C-8EBB-C31377D2773C}"/>
              </a:ext>
            </a:extLst>
          </p:cNvPr>
          <p:cNvCxnSpPr>
            <a:stCxn id="14" idx="6"/>
            <a:endCxn id="22" idx="0"/>
          </p:cNvCxnSpPr>
          <p:nvPr/>
        </p:nvCxnSpPr>
        <p:spPr>
          <a:xfrm>
            <a:off x="3176779" y="1319400"/>
            <a:ext cx="1830668" cy="1035631"/>
          </a:xfrm>
          <a:prstGeom prst="curvedConnector2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03D81B9-B18E-044B-8FC9-4220FCE6BF58}"/>
              </a:ext>
            </a:extLst>
          </p:cNvPr>
          <p:cNvGrpSpPr/>
          <p:nvPr/>
        </p:nvGrpSpPr>
        <p:grpSpPr>
          <a:xfrm>
            <a:off x="7371978" y="1047358"/>
            <a:ext cx="1911351" cy="279070"/>
            <a:chOff x="7669177" y="2639255"/>
            <a:chExt cx="1911351" cy="279070"/>
          </a:xfrm>
        </p:grpSpPr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9341A031-4EC8-F94A-B22A-BC9F9B912D8B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BED1B969-5EBF-EB45-A048-F27EA235EAF3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high)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FB2365C1-278E-3E4A-B731-EAFD127FEEAC}"/>
              </a:ext>
            </a:extLst>
          </p:cNvPr>
          <p:cNvGrpSpPr/>
          <p:nvPr/>
        </p:nvGrpSpPr>
        <p:grpSpPr>
          <a:xfrm>
            <a:off x="7879247" y="1552011"/>
            <a:ext cx="985356" cy="279070"/>
            <a:chOff x="7820420" y="2080045"/>
            <a:chExt cx="985356" cy="279070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CAEAA39E-679F-5143-B48E-768C4A2AE8FA}"/>
                </a:ext>
              </a:extLst>
            </p:cNvPr>
            <p:cNvSpPr txBox="1"/>
            <p:nvPr/>
          </p:nvSpPr>
          <p:spPr>
            <a:xfrm>
              <a:off x="7870232" y="2080045"/>
              <a:ext cx="935544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source</a:t>
              </a:r>
              <a:endParaRPr lang="en-US" sz="1000" b="0" dirty="0"/>
            </a:p>
          </p:txBody>
        </p:sp>
        <p:sp>
          <p:nvSpPr>
            <p:cNvPr id="154" name="Block Arc 153">
              <a:extLst>
                <a:ext uri="{FF2B5EF4-FFF2-40B4-BE49-F238E27FC236}">
                  <a16:creationId xmlns:a16="http://schemas.microsoft.com/office/drawing/2014/main" id="{428D1BB7-4249-2E4E-A427-A3BD1E6271B8}"/>
                </a:ext>
              </a:extLst>
            </p:cNvPr>
            <p:cNvSpPr/>
            <p:nvPr/>
          </p:nvSpPr>
          <p:spPr>
            <a:xfrm rot="16200000">
              <a:off x="7819656" y="214625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8D72E1CA-68E6-6C4B-87D9-506B622301BF}"/>
              </a:ext>
            </a:extLst>
          </p:cNvPr>
          <p:cNvGrpSpPr/>
          <p:nvPr/>
        </p:nvGrpSpPr>
        <p:grpSpPr>
          <a:xfrm>
            <a:off x="7878392" y="1766970"/>
            <a:ext cx="925723" cy="279070"/>
            <a:chOff x="7929421" y="1698860"/>
            <a:chExt cx="925723" cy="279070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A21E140C-B1E1-1847-AF0C-EF409CEE766D}"/>
                </a:ext>
              </a:extLst>
            </p:cNvPr>
            <p:cNvSpPr/>
            <p:nvPr/>
          </p:nvSpPr>
          <p:spPr>
            <a:xfrm>
              <a:off x="7929421" y="1782343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6D2D3481-188C-854F-9E5C-18F0519021F2}"/>
                </a:ext>
              </a:extLst>
            </p:cNvPr>
            <p:cNvSpPr txBox="1"/>
            <p:nvPr/>
          </p:nvSpPr>
          <p:spPr>
            <a:xfrm>
              <a:off x="7974605" y="1698860"/>
              <a:ext cx="880539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target</a:t>
              </a:r>
              <a:endParaRPr lang="en-US" sz="1000" b="0" dirty="0"/>
            </a:p>
          </p:txBody>
        </p: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5350789D-EC76-B342-BE8D-4E861D82C9B4}"/>
              </a:ext>
            </a:extLst>
          </p:cNvPr>
          <p:cNvSpPr txBox="1"/>
          <p:nvPr/>
        </p:nvSpPr>
        <p:spPr>
          <a:xfrm>
            <a:off x="7545266" y="578696"/>
            <a:ext cx="1596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Asset: objective (priority)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D295BA23-0AE2-9943-9F0D-4CB85F3627BA}"/>
              </a:ext>
            </a:extLst>
          </p:cNvPr>
          <p:cNvSpPr/>
          <p:nvPr/>
        </p:nvSpPr>
        <p:spPr>
          <a:xfrm>
            <a:off x="7530777" y="578695"/>
            <a:ext cx="1588248" cy="3056480"/>
          </a:xfrm>
          <a:prstGeom prst="rect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311EB185-C42C-C74C-8EF6-8E3E2302E017}"/>
              </a:ext>
            </a:extLst>
          </p:cNvPr>
          <p:cNvGrpSpPr/>
          <p:nvPr/>
        </p:nvGrpSpPr>
        <p:grpSpPr>
          <a:xfrm>
            <a:off x="7822554" y="2877435"/>
            <a:ext cx="1002411" cy="554482"/>
            <a:chOff x="6849137" y="1121646"/>
            <a:chExt cx="1002411" cy="554482"/>
          </a:xfrm>
        </p:grpSpPr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85C27EBA-CD2A-C845-9AAD-868D1A3CA65F}"/>
                </a:ext>
              </a:extLst>
            </p:cNvPr>
            <p:cNvGrpSpPr/>
            <p:nvPr/>
          </p:nvGrpSpPr>
          <p:grpSpPr>
            <a:xfrm>
              <a:off x="6909471" y="1233772"/>
              <a:ext cx="881743" cy="442356"/>
              <a:chOff x="6800107" y="1493320"/>
              <a:chExt cx="881743" cy="442356"/>
            </a:xfrm>
          </p:grpSpPr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F26125D0-57C8-E94C-8BE4-0410E1CB39AE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22661CA2-FAE8-D945-B6AA-82C6656C341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store</a:t>
                </a:r>
              </a:p>
            </p:txBody>
          </p:sp>
        </p:grp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8CD0D442-4C3B-EE4E-A68E-4C50E045187B}"/>
                </a:ext>
              </a:extLst>
            </p:cNvPr>
            <p:cNvSpPr/>
            <p:nvPr/>
          </p:nvSpPr>
          <p:spPr>
            <a:xfrm>
              <a:off x="7699513" y="1121646"/>
              <a:ext cx="152035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B3E2A78-ACBE-E844-B50B-1C87D2C954F0}"/>
                </a:ext>
              </a:extLst>
            </p:cNvPr>
            <p:cNvSpPr/>
            <p:nvPr/>
          </p:nvSpPr>
          <p:spPr>
            <a:xfrm>
              <a:off x="6849137" y="112164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2CE9306E-1A2C-1947-8B7C-D0BACF756891}"/>
              </a:ext>
            </a:extLst>
          </p:cNvPr>
          <p:cNvGrpSpPr/>
          <p:nvPr/>
        </p:nvGrpSpPr>
        <p:grpSpPr>
          <a:xfrm>
            <a:off x="7882888" y="2508143"/>
            <a:ext cx="881743" cy="410045"/>
            <a:chOff x="6796549" y="1454407"/>
            <a:chExt cx="881743" cy="410045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FB7B8B76-32E1-0646-9B11-93364CCC96DE}"/>
                </a:ext>
              </a:extLst>
            </p:cNvPr>
            <p:cNvSpPr/>
            <p:nvPr/>
          </p:nvSpPr>
          <p:spPr>
            <a:xfrm>
              <a:off x="6869875" y="1493320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87EE9F29-5726-BC44-8843-FBF796D68F59}"/>
                </a:ext>
              </a:extLst>
            </p:cNvPr>
            <p:cNvSpPr txBox="1"/>
            <p:nvPr/>
          </p:nvSpPr>
          <p:spPr>
            <a:xfrm>
              <a:off x="6796549" y="145440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External entity</a:t>
              </a:r>
            </a:p>
          </p:txBody>
        </p: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3461657" y="2654135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4F89C26E-4202-294F-B5B1-359055023C9C}"/>
              </a:ext>
            </a:extLst>
          </p:cNvPr>
          <p:cNvGrpSpPr/>
          <p:nvPr/>
        </p:nvGrpSpPr>
        <p:grpSpPr>
          <a:xfrm>
            <a:off x="17735" y="730725"/>
            <a:ext cx="985221" cy="494665"/>
            <a:chOff x="-51739" y="1066450"/>
            <a:chExt cx="985221" cy="49466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A548A4-332C-5242-927F-7F05E43FC3D6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125659-492C-3846-BB1F-1446DA6AAFDF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C830C33-3519-404B-B34E-ADEF189DC29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636474-D6C5-0445-B3CE-4754E45F503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Local DS</a:t>
                  </a:r>
                </a:p>
              </p:txBody>
            </p:sp>
          </p:grp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328BC930-DBCB-9640-BE6B-33719F3621A5}"/>
                  </a:ext>
                </a:extLst>
              </p:cNvPr>
              <p:cNvSpPr/>
              <p:nvPr/>
            </p:nvSpPr>
            <p:spPr>
              <a:xfrm>
                <a:off x="1811551" y="873740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2D34A917-6704-404A-84CD-B96CD37FA49C}"/>
                </a:ext>
              </a:extLst>
            </p:cNvPr>
            <p:cNvSpPr/>
            <p:nvPr/>
          </p:nvSpPr>
          <p:spPr>
            <a:xfrm>
              <a:off x="780188" y="1066450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8BCE785A-C04E-374A-89CD-FC1101B52F2F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2A382CC4-6999-8E46-AB47-831E516ADD36}"/>
              </a:ext>
            </a:extLst>
          </p:cNvPr>
          <p:cNvGrpSpPr/>
          <p:nvPr/>
        </p:nvGrpSpPr>
        <p:grpSpPr>
          <a:xfrm>
            <a:off x="7387971" y="1291234"/>
            <a:ext cx="1911351" cy="279070"/>
            <a:chOff x="7669177" y="2639255"/>
            <a:chExt cx="1911351" cy="279070"/>
          </a:xfrm>
        </p:grpSpPr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B34379C8-0A54-A04C-A9B2-A95680DAD246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lgDashDot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C02698CF-7C88-8646-93F0-FBB89144C9AB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low)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411B8F17-FE62-9740-93CB-33617D5EFF16}"/>
              </a:ext>
            </a:extLst>
          </p:cNvPr>
          <p:cNvGrpSpPr/>
          <p:nvPr/>
        </p:nvGrpSpPr>
        <p:grpSpPr>
          <a:xfrm>
            <a:off x="7975507" y="1990713"/>
            <a:ext cx="689493" cy="473592"/>
            <a:chOff x="3388920" y="1493320"/>
            <a:chExt cx="881743" cy="605643"/>
          </a:xfrm>
        </p:grpSpPr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A4B4912A-C72E-244F-BC16-CBBEF6411621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44F0CCDA-9744-0049-878C-C89C0D450D4B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Process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48E7654-5584-D342-BCD2-4C67DD9EDEAF}"/>
              </a:ext>
            </a:extLst>
          </p:cNvPr>
          <p:cNvSpPr txBox="1"/>
          <p:nvPr/>
        </p:nvSpPr>
        <p:spPr>
          <a:xfrm>
            <a:off x="8335478" y="280095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EAEBB7D9-D713-274C-A72B-7E30D366FECE}"/>
              </a:ext>
            </a:extLst>
          </p:cNvPr>
          <p:cNvSpPr/>
          <p:nvPr/>
        </p:nvSpPr>
        <p:spPr>
          <a:xfrm>
            <a:off x="2988940" y="1437318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4EA3380-7A7D-4F4D-824D-9BC55837A358}"/>
              </a:ext>
            </a:extLst>
          </p:cNvPr>
          <p:cNvGrpSpPr/>
          <p:nvPr/>
        </p:nvGrpSpPr>
        <p:grpSpPr>
          <a:xfrm>
            <a:off x="7387971" y="794985"/>
            <a:ext cx="1911351" cy="279070"/>
            <a:chOff x="7669177" y="2639255"/>
            <a:chExt cx="1911351" cy="279070"/>
          </a:xfrm>
        </p:grpSpPr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B2AC9804-D016-9745-9498-7143E00F4C13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C10DDEA-3C9B-6C47-9D56-CE40EA025F85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(unlabeled)</a:t>
              </a: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B1B8F103-20A8-7B4F-91BF-BE138F6A7475}"/>
              </a:ext>
            </a:extLst>
          </p:cNvPr>
          <p:cNvCxnSpPr>
            <a:cxnSpLocks/>
            <a:stCxn id="19" idx="4"/>
            <a:endCxn id="134" idx="0"/>
          </p:cNvCxnSpPr>
          <p:nvPr/>
        </p:nvCxnSpPr>
        <p:spPr>
          <a:xfrm flipH="1">
            <a:off x="466289" y="2053157"/>
            <a:ext cx="1539" cy="400541"/>
          </a:xfrm>
          <a:prstGeom prst="straightConnector1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DBEEC66-259F-4D4F-94C5-866A260D72DE}"/>
              </a:ext>
            </a:extLst>
          </p:cNvPr>
          <p:cNvGrpSpPr/>
          <p:nvPr/>
        </p:nvGrpSpPr>
        <p:grpSpPr>
          <a:xfrm>
            <a:off x="4572000" y="2084371"/>
            <a:ext cx="2902054" cy="1196280"/>
            <a:chOff x="4572000" y="2084371"/>
            <a:chExt cx="2902054" cy="1196280"/>
          </a:xfrm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1D477DD1-6B47-1045-A27A-5CA16ECCDBD0}"/>
                </a:ext>
              </a:extLst>
            </p:cNvPr>
            <p:cNvSpPr/>
            <p:nvPr/>
          </p:nvSpPr>
          <p:spPr>
            <a:xfrm>
              <a:off x="4596035" y="2084371"/>
              <a:ext cx="2878019" cy="119628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FF5715E2-8BEF-B344-881A-C7F45BC86A15}"/>
                </a:ext>
              </a:extLst>
            </p:cNvPr>
            <p:cNvSpPr txBox="1"/>
            <p:nvPr/>
          </p:nvSpPr>
          <p:spPr>
            <a:xfrm>
              <a:off x="4572000" y="3032119"/>
              <a:ext cx="13516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/>
                <a:t>Attacker zone 1</a:t>
              </a:r>
              <a:endParaRPr lang="en-US" sz="1000" dirty="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15E13EC8-C1B0-B94A-BB37-857131B6B179}"/>
              </a:ext>
            </a:extLst>
          </p:cNvPr>
          <p:cNvGrpSpPr/>
          <p:nvPr/>
        </p:nvGrpSpPr>
        <p:grpSpPr>
          <a:xfrm>
            <a:off x="46932" y="2284762"/>
            <a:ext cx="1351658" cy="994092"/>
            <a:chOff x="22646" y="2643942"/>
            <a:chExt cx="1351658" cy="99409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EF0CCFA-AD96-9744-88AC-CE67AC723E6D}"/>
                </a:ext>
              </a:extLst>
            </p:cNvPr>
            <p:cNvSpPr/>
            <p:nvPr/>
          </p:nvSpPr>
          <p:spPr>
            <a:xfrm>
              <a:off x="24842" y="2643942"/>
              <a:ext cx="1168198" cy="987741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E2465566-E417-AA42-9CBA-90667987FA94}"/>
                </a:ext>
              </a:extLst>
            </p:cNvPr>
            <p:cNvSpPr txBox="1"/>
            <p:nvPr/>
          </p:nvSpPr>
          <p:spPr>
            <a:xfrm>
              <a:off x="22646" y="3391813"/>
              <a:ext cx="13516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Attacker zone 2</a:t>
              </a:r>
            </a:p>
          </p:txBody>
        </p:sp>
      </p:grp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CB084AA0-4653-F048-B8E3-2DDCEE901EEF}"/>
              </a:ext>
            </a:extLst>
          </p:cNvPr>
          <p:cNvCxnSpPr>
            <a:cxnSpLocks/>
            <a:stCxn id="19" idx="0"/>
            <a:endCxn id="14" idx="2"/>
          </p:cNvCxnSpPr>
          <p:nvPr/>
        </p:nvCxnSpPr>
        <p:spPr>
          <a:xfrm rot="5400000" flipH="1" flipV="1">
            <a:off x="1404956" y="382272"/>
            <a:ext cx="128114" cy="2002370"/>
          </a:xfrm>
          <a:prstGeom prst="curvedConnector2">
            <a:avLst/>
          </a:prstGeom>
          <a:ln w="15875">
            <a:solidFill>
              <a:schemeClr val="tx1"/>
            </a:solidFill>
            <a:prstDash val="sys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A025B876-1C9E-1347-BDD3-9624BB4D36CB}"/>
              </a:ext>
            </a:extLst>
          </p:cNvPr>
          <p:cNvSpPr txBox="1"/>
          <p:nvPr/>
        </p:nvSpPr>
        <p:spPr>
          <a:xfrm>
            <a:off x="419722" y="2047065"/>
            <a:ext cx="22551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15. BobLoc, AliceLoc: C (H)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583CFFB-38EF-7D49-A5C4-7A74ADAA84A2}"/>
              </a:ext>
            </a:extLst>
          </p:cNvPr>
          <p:cNvGrpSpPr/>
          <p:nvPr/>
        </p:nvGrpSpPr>
        <p:grpSpPr>
          <a:xfrm>
            <a:off x="33739" y="2453698"/>
            <a:ext cx="881743" cy="605643"/>
            <a:chOff x="1710477" y="3569008"/>
            <a:chExt cx="881743" cy="605643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5AA54052-F25F-6C4F-AF11-D4773CA80AAC}"/>
                </a:ext>
              </a:extLst>
            </p:cNvPr>
            <p:cNvSpPr/>
            <p:nvPr/>
          </p:nvSpPr>
          <p:spPr>
            <a:xfrm>
              <a:off x="1789736" y="3569008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FB97795-44F3-DF4A-AFCA-C28CB73F7D6F}"/>
                </a:ext>
              </a:extLst>
            </p:cNvPr>
            <p:cNvSpPr txBox="1"/>
            <p:nvPr/>
          </p:nvSpPr>
          <p:spPr>
            <a:xfrm>
              <a:off x="1710477" y="3742039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Google</a:t>
              </a:r>
            </a:p>
          </p:txBody>
        </p:sp>
      </p:grpSp>
      <p:sp>
        <p:nvSpPr>
          <p:cNvPr id="158" name="TextBox 157">
            <a:extLst>
              <a:ext uri="{FF2B5EF4-FFF2-40B4-BE49-F238E27FC236}">
                <a16:creationId xmlns:a16="http://schemas.microsoft.com/office/drawing/2014/main" id="{DB5B45B8-A7A9-1D47-B1D1-17DDE45EBB96}"/>
              </a:ext>
            </a:extLst>
          </p:cNvPr>
          <p:cNvSpPr txBox="1"/>
          <p:nvPr/>
        </p:nvSpPr>
        <p:spPr>
          <a:xfrm>
            <a:off x="6620672" y="2470930"/>
            <a:ext cx="881743" cy="41004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ctr"/>
            <a:r>
              <a:rPr lang="en-US" sz="1000" b="0" dirty="0"/>
              <a:t>Map provider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18F5838-E364-1B45-8DD2-92E3635C9781}"/>
              </a:ext>
            </a:extLst>
          </p:cNvPr>
          <p:cNvSpPr txBox="1"/>
          <p:nvPr/>
        </p:nvSpPr>
        <p:spPr>
          <a:xfrm>
            <a:off x="4573329" y="2450579"/>
            <a:ext cx="881743" cy="41004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ctr"/>
            <a:r>
              <a:rPr lang="en-US" sz="1000" b="0" dirty="0"/>
              <a:t>Map services</a:t>
            </a:r>
          </a:p>
        </p:txBody>
      </p: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47D30EF6-E367-4342-A322-03C57977A883}"/>
              </a:ext>
            </a:extLst>
          </p:cNvPr>
          <p:cNvCxnSpPr>
            <a:cxnSpLocks/>
            <a:stCxn id="46" idx="3"/>
            <a:endCxn id="14" idx="1"/>
          </p:cNvCxnSpPr>
          <p:nvPr/>
        </p:nvCxnSpPr>
        <p:spPr>
          <a:xfrm>
            <a:off x="881450" y="941868"/>
            <a:ext cx="1692224" cy="163404"/>
          </a:xfrm>
          <a:prstGeom prst="curvedConnector2">
            <a:avLst/>
          </a:prstGeom>
          <a:ln w="15875">
            <a:solidFill>
              <a:schemeClr val="tx1"/>
            </a:solidFill>
            <a:prstDash val="sysDot"/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4DFE28E0-9B8B-614B-A221-63A2E97CFED3}"/>
              </a:ext>
            </a:extLst>
          </p:cNvPr>
          <p:cNvSpPr txBox="1"/>
          <p:nvPr/>
        </p:nvSpPr>
        <p:spPr>
          <a:xfrm>
            <a:off x="844560" y="604379"/>
            <a:ext cx="217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BobLoc, AliceLoc, Map: C (H) </a:t>
            </a:r>
          </a:p>
          <a:p>
            <a:endParaRPr lang="en-US" sz="1000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672DCF2-23D7-E94C-B8DD-EAC02EA9D592}"/>
              </a:ext>
            </a:extLst>
          </p:cNvPr>
          <p:cNvGrpSpPr/>
          <p:nvPr/>
        </p:nvGrpSpPr>
        <p:grpSpPr>
          <a:xfrm>
            <a:off x="7681555" y="3356104"/>
            <a:ext cx="1277395" cy="279070"/>
            <a:chOff x="7654370" y="3402665"/>
            <a:chExt cx="1277395" cy="279070"/>
          </a:xfrm>
        </p:grpSpPr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0E3816BB-2064-474D-9E68-3DFB3EAB92DC}"/>
                </a:ext>
              </a:extLst>
            </p:cNvPr>
            <p:cNvSpPr/>
            <p:nvPr/>
          </p:nvSpPr>
          <p:spPr>
            <a:xfrm>
              <a:off x="7654370" y="3414322"/>
              <a:ext cx="292503" cy="236659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1742B79F-C84A-CD48-ADE4-3017586345D2}"/>
                </a:ext>
              </a:extLst>
            </p:cNvPr>
            <p:cNvSpPr txBox="1"/>
            <p:nvPr/>
          </p:nvSpPr>
          <p:spPr>
            <a:xfrm>
              <a:off x="7949150" y="3402665"/>
              <a:ext cx="982615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Attacker zone</a:t>
              </a:r>
              <a:endParaRPr lang="en-US" sz="1000" b="0" dirty="0"/>
            </a:p>
          </p:txBody>
        </p:sp>
      </p:grpSp>
      <p:sp>
        <p:nvSpPr>
          <p:cNvPr id="178" name="TextBox 177">
            <a:extLst>
              <a:ext uri="{FF2B5EF4-FFF2-40B4-BE49-F238E27FC236}">
                <a16:creationId xmlns:a16="http://schemas.microsoft.com/office/drawing/2014/main" id="{75BCA392-EB9B-BB41-983C-7D2411B6DA8A}"/>
              </a:ext>
            </a:extLst>
          </p:cNvPr>
          <p:cNvSpPr txBox="1"/>
          <p:nvPr/>
        </p:nvSpPr>
        <p:spPr>
          <a:xfrm>
            <a:off x="3235898" y="4311064"/>
            <a:ext cx="5723052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b="0" dirty="0"/>
              <a:t>Before label propagation</a:t>
            </a:r>
          </a:p>
        </p:txBody>
      </p:sp>
    </p:spTree>
    <p:extLst>
      <p:ext uri="{BB962C8B-B14F-4D97-AF65-F5344CB8AC3E}">
        <p14:creationId xmlns:p14="http://schemas.microsoft.com/office/powerpoint/2010/main" val="108899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5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B122D5-8372-144E-ADAB-02DE3554D2DA}"/>
              </a:ext>
            </a:extLst>
          </p:cNvPr>
          <p:cNvSpPr txBox="1"/>
          <p:nvPr/>
        </p:nvSpPr>
        <p:spPr>
          <a:xfrm>
            <a:off x="3508055" y="1072027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67FD18-BBDD-4348-B922-E8EF9C6F8C5A}"/>
              </a:ext>
            </a:extLst>
          </p:cNvPr>
          <p:cNvSpPr/>
          <p:nvPr/>
        </p:nvSpPr>
        <p:spPr>
          <a:xfrm>
            <a:off x="4654156" y="2355031"/>
            <a:ext cx="706581" cy="605643"/>
          </a:xfrm>
          <a:prstGeom prst="ellipse">
            <a:avLst/>
          </a:prstGeom>
          <a:noFill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9FDD89-4DCF-1546-913D-D22145FD0962}"/>
              </a:ext>
            </a:extLst>
          </p:cNvPr>
          <p:cNvGrpSpPr/>
          <p:nvPr/>
        </p:nvGrpSpPr>
        <p:grpSpPr>
          <a:xfrm>
            <a:off x="4561754" y="1014340"/>
            <a:ext cx="881743" cy="605643"/>
            <a:chOff x="3388920" y="1493320"/>
            <a:chExt cx="881743" cy="60564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76B6447-1349-584E-AD16-9016FF0F5B4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DA064A-C20C-D947-ABC4-7AA193EB1D2B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Social Network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ECD0E81-9AEE-534B-868A-ACA91064CA47}"/>
              </a:ext>
            </a:extLst>
          </p:cNvPr>
          <p:cNvGrpSpPr/>
          <p:nvPr/>
        </p:nvGrpSpPr>
        <p:grpSpPr>
          <a:xfrm>
            <a:off x="2381053" y="2479087"/>
            <a:ext cx="881743" cy="507744"/>
            <a:chOff x="900545" y="3813881"/>
            <a:chExt cx="881743" cy="507744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ADF2C1E-51C5-4048-AF9B-A009FA2892E2}"/>
                </a:ext>
              </a:extLst>
            </p:cNvPr>
            <p:cNvGrpSpPr/>
            <p:nvPr/>
          </p:nvGrpSpPr>
          <p:grpSpPr>
            <a:xfrm>
              <a:off x="900545" y="3879269"/>
              <a:ext cx="881743" cy="442356"/>
              <a:chOff x="6800107" y="1493320"/>
              <a:chExt cx="881743" cy="442356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BF32CB7-0893-7D4A-BAB5-7BC940DB5FE5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E4D7BAE-6F8B-444D-9348-E862CA68B67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Friend Map</a:t>
                </a:r>
              </a:p>
            </p:txBody>
          </p:sp>
        </p:grpSp>
        <p:sp>
          <p:nvSpPr>
            <p:cNvPr id="37" name="Block Arc 36">
              <a:extLst>
                <a:ext uri="{FF2B5EF4-FFF2-40B4-BE49-F238E27FC236}">
                  <a16:creationId xmlns:a16="http://schemas.microsoft.com/office/drawing/2014/main" id="{5CC7B9B8-54C0-CB4F-AD50-4D2D861D2310}"/>
                </a:ext>
              </a:extLst>
            </p:cNvPr>
            <p:cNvSpPr/>
            <p:nvPr/>
          </p:nvSpPr>
          <p:spPr>
            <a:xfrm rot="10800000">
              <a:off x="1273024" y="3813881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2470198" y="1016578"/>
            <a:ext cx="706581" cy="605643"/>
            <a:chOff x="988125" y="1708043"/>
            <a:chExt cx="706581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88125" y="1708043"/>
              <a:ext cx="706581" cy="605643"/>
              <a:chOff x="3476502" y="1493320"/>
              <a:chExt cx="706581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88376" y="1656606"/>
                <a:ext cx="682831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Alice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1287091" y="2217015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3E82516-7F68-3A47-B9C5-8FCDE4A2ED42}"/>
              </a:ext>
            </a:extLst>
          </p:cNvPr>
          <p:cNvCxnSpPr>
            <a:stCxn id="32" idx="0"/>
            <a:endCxn id="14" idx="4"/>
          </p:cNvCxnSpPr>
          <p:nvPr/>
        </p:nvCxnSpPr>
        <p:spPr>
          <a:xfrm flipV="1">
            <a:off x="2821925" y="1622221"/>
            <a:ext cx="1564" cy="922254"/>
          </a:xfrm>
          <a:prstGeom prst="straightConnector1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717ED488-B682-2F4C-B4B9-CA5763CDDEA9}"/>
              </a:ext>
            </a:extLst>
          </p:cNvPr>
          <p:cNvCxnSpPr>
            <a:cxnSpLocks/>
            <a:stCxn id="35" idx="2"/>
            <a:endCxn id="22" idx="5"/>
          </p:cNvCxnSpPr>
          <p:nvPr/>
        </p:nvCxnSpPr>
        <p:spPr>
          <a:xfrm rot="5400000">
            <a:off x="6126509" y="1962869"/>
            <a:ext cx="39863" cy="1778358"/>
          </a:xfrm>
          <a:prstGeom prst="curvedConnector3">
            <a:avLst>
              <a:gd name="adj1" fmla="val 300151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5CB161ED-BA12-3A4B-A817-2F6E4B81F674}"/>
              </a:ext>
            </a:extLst>
          </p:cNvPr>
          <p:cNvCxnSpPr>
            <a:cxnSpLocks/>
            <a:stCxn id="25" idx="7"/>
            <a:endCxn id="27" idx="0"/>
          </p:cNvCxnSpPr>
          <p:nvPr/>
        </p:nvCxnSpPr>
        <p:spPr>
          <a:xfrm rot="16200000" flipH="1">
            <a:off x="6108764" y="246711"/>
            <a:ext cx="49930" cy="1762577"/>
          </a:xfrm>
          <a:prstGeom prst="curvedConnector3">
            <a:avLst>
              <a:gd name="adj1" fmla="val -231156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7CF4D12-54E1-6C4C-B5AE-CFA48952F927}"/>
              </a:ext>
            </a:extLst>
          </p:cNvPr>
          <p:cNvCxnSpPr>
            <a:cxnSpLocks/>
            <a:stCxn id="27" idx="2"/>
            <a:endCxn id="25" idx="5"/>
          </p:cNvCxnSpPr>
          <p:nvPr/>
        </p:nvCxnSpPr>
        <p:spPr>
          <a:xfrm rot="5400000">
            <a:off x="6103401" y="619672"/>
            <a:ext cx="60658" cy="1762577"/>
          </a:xfrm>
          <a:prstGeom prst="curvedConnector3">
            <a:avLst>
              <a:gd name="adj1" fmla="val 319631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1F212DA8-7815-2344-BE1F-2E4C14499EBF}"/>
              </a:ext>
            </a:extLst>
          </p:cNvPr>
          <p:cNvCxnSpPr>
            <a:cxnSpLocks/>
            <a:stCxn id="14" idx="0"/>
            <a:endCxn id="25" idx="0"/>
          </p:cNvCxnSpPr>
          <p:nvPr/>
        </p:nvCxnSpPr>
        <p:spPr>
          <a:xfrm rot="5400000" flipH="1" flipV="1">
            <a:off x="3911939" y="-74110"/>
            <a:ext cx="2238" cy="2179138"/>
          </a:xfrm>
          <a:prstGeom prst="curvedConnector3">
            <a:avLst>
              <a:gd name="adj1" fmla="val 17212556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7D66C4C9-F976-EC4A-9096-E4ADF27A3052}"/>
              </a:ext>
            </a:extLst>
          </p:cNvPr>
          <p:cNvCxnSpPr>
            <a:cxnSpLocks/>
            <a:stCxn id="25" idx="1"/>
            <a:endCxn id="14" idx="7"/>
          </p:cNvCxnSpPr>
          <p:nvPr/>
        </p:nvCxnSpPr>
        <p:spPr>
          <a:xfrm rot="16200000" flipH="1" flipV="1">
            <a:off x="3911939" y="264398"/>
            <a:ext cx="2238" cy="1679509"/>
          </a:xfrm>
          <a:prstGeom prst="curvedConnector3">
            <a:avLst>
              <a:gd name="adj1" fmla="val -4361081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594F86F6-53DD-594A-9DFF-8321ADAE5688}"/>
              </a:ext>
            </a:extLst>
          </p:cNvPr>
          <p:cNvCxnSpPr>
            <a:cxnSpLocks/>
            <a:stCxn id="14" idx="3"/>
            <a:endCxn id="19" idx="6"/>
          </p:cNvCxnSpPr>
          <p:nvPr/>
        </p:nvCxnSpPr>
        <p:spPr>
          <a:xfrm rot="5400000">
            <a:off x="1588992" y="765653"/>
            <a:ext cx="216809" cy="1752556"/>
          </a:xfrm>
          <a:prstGeom prst="curvedConnector2">
            <a:avLst/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Curved Connector 107">
            <a:extLst>
              <a:ext uri="{FF2B5EF4-FFF2-40B4-BE49-F238E27FC236}">
                <a16:creationId xmlns:a16="http://schemas.microsoft.com/office/drawing/2014/main" id="{931F9E58-946A-DC4E-897C-1D9C0A834DD9}"/>
              </a:ext>
            </a:extLst>
          </p:cNvPr>
          <p:cNvCxnSpPr>
            <a:cxnSpLocks/>
            <a:stCxn id="22" idx="7"/>
            <a:endCxn id="35" idx="0"/>
          </p:cNvCxnSpPr>
          <p:nvPr/>
        </p:nvCxnSpPr>
        <p:spPr>
          <a:xfrm rot="16200000" flipH="1">
            <a:off x="6111077" y="1589908"/>
            <a:ext cx="70725" cy="1778358"/>
          </a:xfrm>
          <a:prstGeom prst="curvedConnector3">
            <a:avLst>
              <a:gd name="adj1" fmla="val -163186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82B9198D-CA76-2341-9BD9-FEEDE171938E}"/>
              </a:ext>
            </a:extLst>
          </p:cNvPr>
          <p:cNvGrpSpPr/>
          <p:nvPr/>
        </p:nvGrpSpPr>
        <p:grpSpPr>
          <a:xfrm>
            <a:off x="6574146" y="1151523"/>
            <a:ext cx="881743" cy="443797"/>
            <a:chOff x="5617384" y="1664691"/>
            <a:chExt cx="881743" cy="44379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5F0CF0B-7432-1E43-8F09-D197CA9FCB6E}"/>
                </a:ext>
              </a:extLst>
            </p:cNvPr>
            <p:cNvGrpSpPr/>
            <p:nvPr/>
          </p:nvGrpSpPr>
          <p:grpSpPr>
            <a:xfrm>
              <a:off x="5617384" y="1666132"/>
              <a:ext cx="881743" cy="442356"/>
              <a:chOff x="6800107" y="1493320"/>
              <a:chExt cx="881743" cy="442356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4EBE8338-DD60-4049-919F-F8C42B99FDDD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C6FE125-C9C5-014D-AAB2-D3E7CD9BA16E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SNAPP</a:t>
                </a:r>
              </a:p>
            </p:txBody>
          </p:sp>
        </p:grp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40ADE4E4-692C-C749-90EB-56C3EC47E356}"/>
                </a:ext>
              </a:extLst>
            </p:cNvPr>
            <p:cNvSpPr/>
            <p:nvPr/>
          </p:nvSpPr>
          <p:spPr>
            <a:xfrm>
              <a:off x="6010617" y="1664691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5" name="Block Arc 114">
              <a:extLst>
                <a:ext uri="{FF2B5EF4-FFF2-40B4-BE49-F238E27FC236}">
                  <a16:creationId xmlns:a16="http://schemas.microsoft.com/office/drawing/2014/main" id="{02087C77-C582-8046-9928-3ADFF6819CEB}"/>
                </a:ext>
              </a:extLst>
            </p:cNvPr>
            <p:cNvSpPr/>
            <p:nvPr/>
          </p:nvSpPr>
          <p:spPr>
            <a:xfrm>
              <a:off x="5989865" y="1910154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8487FD2-BFF3-FE4D-8B6E-2926801BF0C1}"/>
              </a:ext>
            </a:extLst>
          </p:cNvPr>
          <p:cNvGrpSpPr/>
          <p:nvPr/>
        </p:nvGrpSpPr>
        <p:grpSpPr>
          <a:xfrm>
            <a:off x="6664515" y="2514450"/>
            <a:ext cx="742208" cy="380016"/>
            <a:chOff x="5687152" y="3164573"/>
            <a:chExt cx="742208" cy="380016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325FA7F-67C5-004E-8255-4F30B8BD915F}"/>
                </a:ext>
              </a:extLst>
            </p:cNvPr>
            <p:cNvSpPr/>
            <p:nvPr/>
          </p:nvSpPr>
          <p:spPr>
            <a:xfrm>
              <a:off x="5687152" y="3164573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16" name="Block Arc 115">
              <a:extLst>
                <a:ext uri="{FF2B5EF4-FFF2-40B4-BE49-F238E27FC236}">
                  <a16:creationId xmlns:a16="http://schemas.microsoft.com/office/drawing/2014/main" id="{F41DC623-C14C-A843-A922-D0DE3D782CAD}"/>
                </a:ext>
              </a:extLst>
            </p:cNvPr>
            <p:cNvSpPr/>
            <p:nvPr/>
          </p:nvSpPr>
          <p:spPr>
            <a:xfrm>
              <a:off x="5687152" y="3409337"/>
              <a:ext cx="136780" cy="135252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A634813-021C-1A4E-98C2-B5A44868C1FE}"/>
              </a:ext>
            </a:extLst>
          </p:cNvPr>
          <p:cNvGrpSpPr/>
          <p:nvPr/>
        </p:nvGrpSpPr>
        <p:grpSpPr>
          <a:xfrm>
            <a:off x="12241" y="1383732"/>
            <a:ext cx="881743" cy="669425"/>
            <a:chOff x="297105" y="1541833"/>
            <a:chExt cx="881743" cy="66942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553C446-834A-474F-A74F-80FDB4082BEE}"/>
                </a:ext>
              </a:extLst>
            </p:cNvPr>
            <p:cNvGrpSpPr/>
            <p:nvPr/>
          </p:nvGrpSpPr>
          <p:grpSpPr>
            <a:xfrm>
              <a:off x="297105" y="1605615"/>
              <a:ext cx="881743" cy="605643"/>
              <a:chOff x="3374206" y="1493320"/>
              <a:chExt cx="881743" cy="605643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C1363A5E-F85E-8745-8DF1-9E75076C046B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B5BDBBC-9E17-3B43-90EA-618DCB27397B}"/>
                  </a:ext>
                </a:extLst>
              </p:cNvPr>
              <p:cNvSpPr txBox="1"/>
              <p:nvPr/>
            </p:nvSpPr>
            <p:spPr>
              <a:xfrm>
                <a:off x="3374206" y="1589625"/>
                <a:ext cx="881743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Create</a:t>
                </a:r>
              </a:p>
              <a:p>
                <a:pPr algn="ctr"/>
                <a:r>
                  <a:rPr lang="en-US" sz="1000" b="0" dirty="0"/>
                  <a:t>Map</a:t>
                </a:r>
              </a:p>
            </p:txBody>
          </p:sp>
        </p:grp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C526D7F-B1D2-EE44-AB9A-1C11F5313C8C}"/>
                </a:ext>
              </a:extLst>
            </p:cNvPr>
            <p:cNvSpPr/>
            <p:nvPr/>
          </p:nvSpPr>
          <p:spPr>
            <a:xfrm>
              <a:off x="995580" y="1858302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23" name="Block Arc 122">
              <a:extLst>
                <a:ext uri="{FF2B5EF4-FFF2-40B4-BE49-F238E27FC236}">
                  <a16:creationId xmlns:a16="http://schemas.microsoft.com/office/drawing/2014/main" id="{F1FE7A40-0692-4E47-8501-6A4CEBF06090}"/>
                </a:ext>
              </a:extLst>
            </p:cNvPr>
            <p:cNvSpPr/>
            <p:nvPr/>
          </p:nvSpPr>
          <p:spPr>
            <a:xfrm rot="10800000">
              <a:off x="681462" y="1541833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B38C3F3C-01C4-404E-A623-339CFA46D705}"/>
              </a:ext>
            </a:extLst>
          </p:cNvPr>
          <p:cNvSpPr txBox="1"/>
          <p:nvPr/>
        </p:nvSpPr>
        <p:spPr>
          <a:xfrm>
            <a:off x="2747227" y="2100665"/>
            <a:ext cx="12262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AppCode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E0D2CCB-0CC5-2D49-A868-301778BE30C0}"/>
              </a:ext>
            </a:extLst>
          </p:cNvPr>
          <p:cNvSpPr txBox="1"/>
          <p:nvPr/>
        </p:nvSpPr>
        <p:spPr>
          <a:xfrm>
            <a:off x="3247740" y="417693"/>
            <a:ext cx="1401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Request location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FA72F6-508F-124A-B639-0274057C13F2}"/>
              </a:ext>
            </a:extLst>
          </p:cNvPr>
          <p:cNvSpPr txBox="1"/>
          <p:nvPr/>
        </p:nvSpPr>
        <p:spPr>
          <a:xfrm>
            <a:off x="5387476" y="758585"/>
            <a:ext cx="14035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Request location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EDC5DFB-89F7-F64A-AF01-D9F6139542AD}"/>
              </a:ext>
            </a:extLst>
          </p:cNvPr>
          <p:cNvSpPr txBox="1"/>
          <p:nvPr/>
        </p:nvSpPr>
        <p:spPr>
          <a:xfrm>
            <a:off x="5336325" y="1617842"/>
            <a:ext cx="1985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BobLoc, AliceLoc: C (H)</a:t>
            </a:r>
          </a:p>
        </p:txBody>
      </p: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6D42FC32-DBA6-0F49-BF04-E9189DABE6AC}"/>
              </a:ext>
            </a:extLst>
          </p:cNvPr>
          <p:cNvCxnSpPr>
            <a:cxnSpLocks/>
            <a:stCxn id="25" idx="6"/>
            <a:endCxn id="27" idx="1"/>
          </p:cNvCxnSpPr>
          <p:nvPr/>
        </p:nvCxnSpPr>
        <p:spPr>
          <a:xfrm flipV="1">
            <a:off x="5355917" y="1311798"/>
            <a:ext cx="1287997" cy="5364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-358033" y="2487488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81C571E-90FB-2F4B-AB28-3CD5F5E050AE}"/>
              </a:ext>
            </a:extLst>
          </p:cNvPr>
          <p:cNvSpPr txBox="1"/>
          <p:nvPr/>
        </p:nvSpPr>
        <p:spPr>
          <a:xfrm>
            <a:off x="3072950" y="764312"/>
            <a:ext cx="1991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BobLoc, AliceLoc: C (H)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0AD2ED-C397-B14B-84AB-A9F5189B25BD}"/>
              </a:ext>
            </a:extLst>
          </p:cNvPr>
          <p:cNvSpPr txBox="1"/>
          <p:nvPr/>
        </p:nvSpPr>
        <p:spPr>
          <a:xfrm>
            <a:off x="4819239" y="1841209"/>
            <a:ext cx="1089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Request map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E07EAEA-FACE-9F4B-B3DB-CE46BDB850F0}"/>
              </a:ext>
            </a:extLst>
          </p:cNvPr>
          <p:cNvSpPr txBox="1"/>
          <p:nvPr/>
        </p:nvSpPr>
        <p:spPr>
          <a:xfrm>
            <a:off x="5507049" y="2095271"/>
            <a:ext cx="10938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Request map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6651E0F-A2FF-5249-A1A9-58B68FF89D03}"/>
              </a:ext>
            </a:extLst>
          </p:cNvPr>
          <p:cNvSpPr txBox="1"/>
          <p:nvPr/>
        </p:nvSpPr>
        <p:spPr>
          <a:xfrm>
            <a:off x="5457209" y="2670072"/>
            <a:ext cx="9633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8. MapCode</a:t>
            </a:r>
            <a:endParaRPr lang="en-US" sz="10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A9C2462-8AEB-AF43-9561-C68D10E081DB}"/>
              </a:ext>
            </a:extLst>
          </p:cNvPr>
          <p:cNvSpPr txBox="1"/>
          <p:nvPr/>
        </p:nvSpPr>
        <p:spPr>
          <a:xfrm>
            <a:off x="1040825" y="1065400"/>
            <a:ext cx="1468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12. Map: C (H)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1FD6621-F2AF-054E-A7DC-4C588C2B04D7}"/>
              </a:ext>
            </a:extLst>
          </p:cNvPr>
          <p:cNvSpPr txBox="1"/>
          <p:nvPr/>
        </p:nvSpPr>
        <p:spPr>
          <a:xfrm>
            <a:off x="3733559" y="1709953"/>
            <a:ext cx="1351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MapCode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B438965-3857-F747-B86E-9D5E8E922895}"/>
              </a:ext>
            </a:extLst>
          </p:cNvPr>
          <p:cNvSpPr txBox="1"/>
          <p:nvPr/>
        </p:nvSpPr>
        <p:spPr>
          <a:xfrm>
            <a:off x="750603" y="1374325"/>
            <a:ext cx="21331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11. BobLoc, AliceLoc: C (H)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6B03E35-56E7-8749-9445-0A44EDCC8738}"/>
              </a:ext>
            </a:extLst>
          </p:cNvPr>
          <p:cNvSpPr txBox="1"/>
          <p:nvPr/>
        </p:nvSpPr>
        <p:spPr>
          <a:xfrm>
            <a:off x="3352432" y="1069822"/>
            <a:ext cx="15668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13. Map: C (H)</a:t>
            </a:r>
          </a:p>
        </p:txBody>
      </p:sp>
      <p:cxnSp>
        <p:nvCxnSpPr>
          <p:cNvPr id="104" name="Curved Connector 103">
            <a:extLst>
              <a:ext uri="{FF2B5EF4-FFF2-40B4-BE49-F238E27FC236}">
                <a16:creationId xmlns:a16="http://schemas.microsoft.com/office/drawing/2014/main" id="{1B7DC747-6296-3944-A205-D8AEF9AFA193}"/>
              </a:ext>
            </a:extLst>
          </p:cNvPr>
          <p:cNvCxnSpPr>
            <a:cxnSpLocks/>
            <a:stCxn id="14" idx="6"/>
            <a:endCxn id="25" idx="2"/>
          </p:cNvCxnSpPr>
          <p:nvPr/>
        </p:nvCxnSpPr>
        <p:spPr>
          <a:xfrm flipV="1">
            <a:off x="3176779" y="1317162"/>
            <a:ext cx="1472557" cy="223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31AD345E-230B-BF45-8B9C-94B3221DFF07}"/>
              </a:ext>
            </a:extLst>
          </p:cNvPr>
          <p:cNvSpPr txBox="1"/>
          <p:nvPr/>
        </p:nvSpPr>
        <p:spPr>
          <a:xfrm>
            <a:off x="5266495" y="1077683"/>
            <a:ext cx="15366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14. Map: C (H)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DFC7330B-4D3F-0445-B530-D0C2015B462A}"/>
              </a:ext>
            </a:extLst>
          </p:cNvPr>
          <p:cNvCxnSpPr>
            <a:cxnSpLocks/>
            <a:stCxn id="22" idx="1"/>
            <a:endCxn id="14" idx="5"/>
          </p:cNvCxnSpPr>
          <p:nvPr/>
        </p:nvCxnSpPr>
        <p:spPr>
          <a:xfrm flipH="1" flipV="1">
            <a:off x="3073303" y="1533527"/>
            <a:ext cx="1684329" cy="910198"/>
          </a:xfrm>
          <a:prstGeom prst="straightConnector1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79AD3DB6-0152-604C-8EBB-C31377D2773C}"/>
              </a:ext>
            </a:extLst>
          </p:cNvPr>
          <p:cNvCxnSpPr>
            <a:stCxn id="14" idx="6"/>
            <a:endCxn id="22" idx="0"/>
          </p:cNvCxnSpPr>
          <p:nvPr/>
        </p:nvCxnSpPr>
        <p:spPr>
          <a:xfrm>
            <a:off x="3176779" y="1319400"/>
            <a:ext cx="1830668" cy="1035631"/>
          </a:xfrm>
          <a:prstGeom prst="curvedConnector2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03D81B9-B18E-044B-8FC9-4220FCE6BF58}"/>
              </a:ext>
            </a:extLst>
          </p:cNvPr>
          <p:cNvGrpSpPr/>
          <p:nvPr/>
        </p:nvGrpSpPr>
        <p:grpSpPr>
          <a:xfrm>
            <a:off x="7371978" y="1047358"/>
            <a:ext cx="1911351" cy="279070"/>
            <a:chOff x="7669177" y="2639255"/>
            <a:chExt cx="1911351" cy="279070"/>
          </a:xfrm>
        </p:grpSpPr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9341A031-4EC8-F94A-B22A-BC9F9B912D8B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BED1B969-5EBF-EB45-A048-F27EA235EAF3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high)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FB2365C1-278E-3E4A-B731-EAFD127FEEAC}"/>
              </a:ext>
            </a:extLst>
          </p:cNvPr>
          <p:cNvGrpSpPr/>
          <p:nvPr/>
        </p:nvGrpSpPr>
        <p:grpSpPr>
          <a:xfrm>
            <a:off x="7879247" y="1552011"/>
            <a:ext cx="985356" cy="279070"/>
            <a:chOff x="7820420" y="2080045"/>
            <a:chExt cx="985356" cy="279070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CAEAA39E-679F-5143-B48E-768C4A2AE8FA}"/>
                </a:ext>
              </a:extLst>
            </p:cNvPr>
            <p:cNvSpPr txBox="1"/>
            <p:nvPr/>
          </p:nvSpPr>
          <p:spPr>
            <a:xfrm>
              <a:off x="7870232" y="2080045"/>
              <a:ext cx="935544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source</a:t>
              </a:r>
              <a:endParaRPr lang="en-US" sz="1000" b="0" dirty="0"/>
            </a:p>
          </p:txBody>
        </p:sp>
        <p:sp>
          <p:nvSpPr>
            <p:cNvPr id="154" name="Block Arc 153">
              <a:extLst>
                <a:ext uri="{FF2B5EF4-FFF2-40B4-BE49-F238E27FC236}">
                  <a16:creationId xmlns:a16="http://schemas.microsoft.com/office/drawing/2014/main" id="{428D1BB7-4249-2E4E-A427-A3BD1E6271B8}"/>
                </a:ext>
              </a:extLst>
            </p:cNvPr>
            <p:cNvSpPr/>
            <p:nvPr/>
          </p:nvSpPr>
          <p:spPr>
            <a:xfrm rot="16200000">
              <a:off x="7819656" y="214625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8D72E1CA-68E6-6C4B-87D9-506B622301BF}"/>
              </a:ext>
            </a:extLst>
          </p:cNvPr>
          <p:cNvGrpSpPr/>
          <p:nvPr/>
        </p:nvGrpSpPr>
        <p:grpSpPr>
          <a:xfrm>
            <a:off x="7878392" y="1766970"/>
            <a:ext cx="925723" cy="279070"/>
            <a:chOff x="7929421" y="1698860"/>
            <a:chExt cx="925723" cy="279070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A21E140C-B1E1-1847-AF0C-EF409CEE766D}"/>
                </a:ext>
              </a:extLst>
            </p:cNvPr>
            <p:cNvSpPr/>
            <p:nvPr/>
          </p:nvSpPr>
          <p:spPr>
            <a:xfrm>
              <a:off x="7929421" y="1782343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6D2D3481-188C-854F-9E5C-18F0519021F2}"/>
                </a:ext>
              </a:extLst>
            </p:cNvPr>
            <p:cNvSpPr txBox="1"/>
            <p:nvPr/>
          </p:nvSpPr>
          <p:spPr>
            <a:xfrm>
              <a:off x="7974605" y="1698860"/>
              <a:ext cx="880539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target</a:t>
              </a:r>
              <a:endParaRPr lang="en-US" sz="1000" b="0" dirty="0"/>
            </a:p>
          </p:txBody>
        </p: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5350789D-EC76-B342-BE8D-4E861D82C9B4}"/>
              </a:ext>
            </a:extLst>
          </p:cNvPr>
          <p:cNvSpPr txBox="1"/>
          <p:nvPr/>
        </p:nvSpPr>
        <p:spPr>
          <a:xfrm>
            <a:off x="7545266" y="578696"/>
            <a:ext cx="1596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Asset: objective (priority)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D295BA23-0AE2-9943-9F0D-4CB85F3627BA}"/>
              </a:ext>
            </a:extLst>
          </p:cNvPr>
          <p:cNvSpPr/>
          <p:nvPr/>
        </p:nvSpPr>
        <p:spPr>
          <a:xfrm>
            <a:off x="7530777" y="578695"/>
            <a:ext cx="1588248" cy="3056480"/>
          </a:xfrm>
          <a:prstGeom prst="rect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311EB185-C42C-C74C-8EF6-8E3E2302E017}"/>
              </a:ext>
            </a:extLst>
          </p:cNvPr>
          <p:cNvGrpSpPr/>
          <p:nvPr/>
        </p:nvGrpSpPr>
        <p:grpSpPr>
          <a:xfrm>
            <a:off x="7822554" y="2877435"/>
            <a:ext cx="1002411" cy="554482"/>
            <a:chOff x="6849137" y="1121646"/>
            <a:chExt cx="1002411" cy="554482"/>
          </a:xfrm>
        </p:grpSpPr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85C27EBA-CD2A-C845-9AAD-868D1A3CA65F}"/>
                </a:ext>
              </a:extLst>
            </p:cNvPr>
            <p:cNvGrpSpPr/>
            <p:nvPr/>
          </p:nvGrpSpPr>
          <p:grpSpPr>
            <a:xfrm>
              <a:off x="6909471" y="1233772"/>
              <a:ext cx="881743" cy="442356"/>
              <a:chOff x="6800107" y="1493320"/>
              <a:chExt cx="881743" cy="442356"/>
            </a:xfrm>
          </p:grpSpPr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F26125D0-57C8-E94C-8BE4-0410E1CB39AE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22661CA2-FAE8-D945-B6AA-82C6656C341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store</a:t>
                </a:r>
              </a:p>
            </p:txBody>
          </p:sp>
        </p:grp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8CD0D442-4C3B-EE4E-A68E-4C50E045187B}"/>
                </a:ext>
              </a:extLst>
            </p:cNvPr>
            <p:cNvSpPr/>
            <p:nvPr/>
          </p:nvSpPr>
          <p:spPr>
            <a:xfrm>
              <a:off x="7699513" y="1121646"/>
              <a:ext cx="152035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B3E2A78-ACBE-E844-B50B-1C87D2C954F0}"/>
                </a:ext>
              </a:extLst>
            </p:cNvPr>
            <p:cNvSpPr/>
            <p:nvPr/>
          </p:nvSpPr>
          <p:spPr>
            <a:xfrm>
              <a:off x="6849137" y="112164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2CE9306E-1A2C-1947-8B7C-D0BACF756891}"/>
              </a:ext>
            </a:extLst>
          </p:cNvPr>
          <p:cNvGrpSpPr/>
          <p:nvPr/>
        </p:nvGrpSpPr>
        <p:grpSpPr>
          <a:xfrm>
            <a:off x="7882888" y="2508143"/>
            <a:ext cx="881743" cy="410045"/>
            <a:chOff x="6796549" y="1454407"/>
            <a:chExt cx="881743" cy="410045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FB7B8B76-32E1-0646-9B11-93364CCC96DE}"/>
                </a:ext>
              </a:extLst>
            </p:cNvPr>
            <p:cNvSpPr/>
            <p:nvPr/>
          </p:nvSpPr>
          <p:spPr>
            <a:xfrm>
              <a:off x="6869875" y="1493320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87EE9F29-5726-BC44-8843-FBF796D68F59}"/>
                </a:ext>
              </a:extLst>
            </p:cNvPr>
            <p:cNvSpPr txBox="1"/>
            <p:nvPr/>
          </p:nvSpPr>
          <p:spPr>
            <a:xfrm>
              <a:off x="6796549" y="145440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External entity</a:t>
              </a:r>
            </a:p>
          </p:txBody>
        </p: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3461657" y="2654135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4F89C26E-4202-294F-B5B1-359055023C9C}"/>
              </a:ext>
            </a:extLst>
          </p:cNvPr>
          <p:cNvGrpSpPr/>
          <p:nvPr/>
        </p:nvGrpSpPr>
        <p:grpSpPr>
          <a:xfrm>
            <a:off x="17735" y="730725"/>
            <a:ext cx="985221" cy="494665"/>
            <a:chOff x="-51739" y="1066450"/>
            <a:chExt cx="985221" cy="49466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A548A4-332C-5242-927F-7F05E43FC3D6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125659-492C-3846-BB1F-1446DA6AAFDF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C830C33-3519-404B-B34E-ADEF189DC29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636474-D6C5-0445-B3CE-4754E45F503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Local DS</a:t>
                  </a:r>
                </a:p>
              </p:txBody>
            </p:sp>
          </p:grp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328BC930-DBCB-9640-BE6B-33719F3621A5}"/>
                  </a:ext>
                </a:extLst>
              </p:cNvPr>
              <p:cNvSpPr/>
              <p:nvPr/>
            </p:nvSpPr>
            <p:spPr>
              <a:xfrm>
                <a:off x="1811551" y="873740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2D34A917-6704-404A-84CD-B96CD37FA49C}"/>
                </a:ext>
              </a:extLst>
            </p:cNvPr>
            <p:cNvSpPr/>
            <p:nvPr/>
          </p:nvSpPr>
          <p:spPr>
            <a:xfrm>
              <a:off x="780188" y="1066450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8BCE785A-C04E-374A-89CD-FC1101B52F2F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2A382CC4-6999-8E46-AB47-831E516ADD36}"/>
              </a:ext>
            </a:extLst>
          </p:cNvPr>
          <p:cNvGrpSpPr/>
          <p:nvPr/>
        </p:nvGrpSpPr>
        <p:grpSpPr>
          <a:xfrm>
            <a:off x="7387971" y="1291234"/>
            <a:ext cx="1911351" cy="279070"/>
            <a:chOff x="7669177" y="2639255"/>
            <a:chExt cx="1911351" cy="279070"/>
          </a:xfrm>
        </p:grpSpPr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B34379C8-0A54-A04C-A9B2-A95680DAD246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lgDashDot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C02698CF-7C88-8646-93F0-FBB89144C9AB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low)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411B8F17-FE62-9740-93CB-33617D5EFF16}"/>
              </a:ext>
            </a:extLst>
          </p:cNvPr>
          <p:cNvGrpSpPr/>
          <p:nvPr/>
        </p:nvGrpSpPr>
        <p:grpSpPr>
          <a:xfrm>
            <a:off x="7975507" y="1990713"/>
            <a:ext cx="689493" cy="473592"/>
            <a:chOff x="3388920" y="1493320"/>
            <a:chExt cx="881743" cy="605643"/>
          </a:xfrm>
        </p:grpSpPr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A4B4912A-C72E-244F-BC16-CBBEF6411621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44F0CCDA-9744-0049-878C-C89C0D450D4B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Process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48E7654-5584-D342-BCD2-4C67DD9EDEAF}"/>
              </a:ext>
            </a:extLst>
          </p:cNvPr>
          <p:cNvSpPr txBox="1"/>
          <p:nvPr/>
        </p:nvSpPr>
        <p:spPr>
          <a:xfrm>
            <a:off x="8335478" y="280095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EAEBB7D9-D713-274C-A72B-7E30D366FECE}"/>
              </a:ext>
            </a:extLst>
          </p:cNvPr>
          <p:cNvSpPr/>
          <p:nvPr/>
        </p:nvSpPr>
        <p:spPr>
          <a:xfrm>
            <a:off x="2988940" y="1437318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4EA3380-7A7D-4F4D-824D-9BC55837A358}"/>
              </a:ext>
            </a:extLst>
          </p:cNvPr>
          <p:cNvGrpSpPr/>
          <p:nvPr/>
        </p:nvGrpSpPr>
        <p:grpSpPr>
          <a:xfrm>
            <a:off x="7387971" y="794985"/>
            <a:ext cx="1911351" cy="279070"/>
            <a:chOff x="7669177" y="2639255"/>
            <a:chExt cx="1911351" cy="279070"/>
          </a:xfrm>
        </p:grpSpPr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B2AC9804-D016-9745-9498-7143E00F4C13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C10DDEA-3C9B-6C47-9D56-CE40EA025F85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(unlabeled)</a:t>
              </a:r>
            </a:p>
          </p:txBody>
        </p:sp>
      </p:grp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B1B8F103-20A8-7B4F-91BF-BE138F6A7475}"/>
              </a:ext>
            </a:extLst>
          </p:cNvPr>
          <p:cNvCxnSpPr>
            <a:cxnSpLocks/>
            <a:stCxn id="19" idx="4"/>
            <a:endCxn id="134" idx="0"/>
          </p:cNvCxnSpPr>
          <p:nvPr/>
        </p:nvCxnSpPr>
        <p:spPr>
          <a:xfrm flipH="1">
            <a:off x="466289" y="2053157"/>
            <a:ext cx="1539" cy="400541"/>
          </a:xfrm>
          <a:prstGeom prst="straightConnector1">
            <a:avLst/>
          </a:prstGeom>
          <a:ln w="15875">
            <a:solidFill>
              <a:schemeClr val="accent3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DBEEC66-259F-4D4F-94C5-866A260D72DE}"/>
              </a:ext>
            </a:extLst>
          </p:cNvPr>
          <p:cNvGrpSpPr/>
          <p:nvPr/>
        </p:nvGrpSpPr>
        <p:grpSpPr>
          <a:xfrm>
            <a:off x="4572000" y="2084371"/>
            <a:ext cx="2902054" cy="1196280"/>
            <a:chOff x="4572000" y="2084371"/>
            <a:chExt cx="2902054" cy="1196280"/>
          </a:xfrm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1D477DD1-6B47-1045-A27A-5CA16ECCDBD0}"/>
                </a:ext>
              </a:extLst>
            </p:cNvPr>
            <p:cNvSpPr/>
            <p:nvPr/>
          </p:nvSpPr>
          <p:spPr>
            <a:xfrm>
              <a:off x="4596035" y="2084371"/>
              <a:ext cx="2878019" cy="119628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FF5715E2-8BEF-B344-881A-C7F45BC86A15}"/>
                </a:ext>
              </a:extLst>
            </p:cNvPr>
            <p:cNvSpPr txBox="1"/>
            <p:nvPr/>
          </p:nvSpPr>
          <p:spPr>
            <a:xfrm>
              <a:off x="4572000" y="3032119"/>
              <a:ext cx="13516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/>
                <a:t>Attacker zone 1</a:t>
              </a:r>
              <a:endParaRPr lang="en-US" sz="1000" dirty="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15E13EC8-C1B0-B94A-BB37-857131B6B179}"/>
              </a:ext>
            </a:extLst>
          </p:cNvPr>
          <p:cNvGrpSpPr/>
          <p:nvPr/>
        </p:nvGrpSpPr>
        <p:grpSpPr>
          <a:xfrm>
            <a:off x="46932" y="2284762"/>
            <a:ext cx="1351658" cy="994092"/>
            <a:chOff x="22646" y="2643942"/>
            <a:chExt cx="1351658" cy="99409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EF0CCFA-AD96-9744-88AC-CE67AC723E6D}"/>
                </a:ext>
              </a:extLst>
            </p:cNvPr>
            <p:cNvSpPr/>
            <p:nvPr/>
          </p:nvSpPr>
          <p:spPr>
            <a:xfrm>
              <a:off x="24842" y="2643942"/>
              <a:ext cx="1168198" cy="987741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E2465566-E417-AA42-9CBA-90667987FA94}"/>
                </a:ext>
              </a:extLst>
            </p:cNvPr>
            <p:cNvSpPr txBox="1"/>
            <p:nvPr/>
          </p:nvSpPr>
          <p:spPr>
            <a:xfrm>
              <a:off x="22646" y="3391813"/>
              <a:ext cx="13516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Attacker zone 2</a:t>
              </a:r>
            </a:p>
          </p:txBody>
        </p:sp>
      </p:grp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CB084AA0-4653-F048-B8E3-2DDCEE901EEF}"/>
              </a:ext>
            </a:extLst>
          </p:cNvPr>
          <p:cNvCxnSpPr>
            <a:cxnSpLocks/>
            <a:stCxn id="19" idx="0"/>
            <a:endCxn id="14" idx="2"/>
          </p:cNvCxnSpPr>
          <p:nvPr/>
        </p:nvCxnSpPr>
        <p:spPr>
          <a:xfrm rot="5400000" flipH="1" flipV="1">
            <a:off x="1404956" y="382272"/>
            <a:ext cx="128114" cy="2002370"/>
          </a:xfrm>
          <a:prstGeom prst="curvedConnector2">
            <a:avLst/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A025B876-1C9E-1347-BDD3-9624BB4D36CB}"/>
              </a:ext>
            </a:extLst>
          </p:cNvPr>
          <p:cNvSpPr txBox="1"/>
          <p:nvPr/>
        </p:nvSpPr>
        <p:spPr>
          <a:xfrm>
            <a:off x="419722" y="2047065"/>
            <a:ext cx="22551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15. BobLoc, AliceLoc: C (H)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583CFFB-38EF-7D49-A5C4-7A74ADAA84A2}"/>
              </a:ext>
            </a:extLst>
          </p:cNvPr>
          <p:cNvGrpSpPr/>
          <p:nvPr/>
        </p:nvGrpSpPr>
        <p:grpSpPr>
          <a:xfrm>
            <a:off x="33739" y="2453698"/>
            <a:ext cx="881743" cy="605643"/>
            <a:chOff x="1710477" y="3569008"/>
            <a:chExt cx="881743" cy="605643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5AA54052-F25F-6C4F-AF11-D4773CA80AAC}"/>
                </a:ext>
              </a:extLst>
            </p:cNvPr>
            <p:cNvSpPr/>
            <p:nvPr/>
          </p:nvSpPr>
          <p:spPr>
            <a:xfrm>
              <a:off x="1789736" y="3569008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FB97795-44F3-DF4A-AFCA-C28CB73F7D6F}"/>
                </a:ext>
              </a:extLst>
            </p:cNvPr>
            <p:cNvSpPr txBox="1"/>
            <p:nvPr/>
          </p:nvSpPr>
          <p:spPr>
            <a:xfrm>
              <a:off x="1710477" y="3742039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Google</a:t>
              </a:r>
            </a:p>
          </p:txBody>
        </p:sp>
      </p:grpSp>
      <p:sp>
        <p:nvSpPr>
          <p:cNvPr id="158" name="TextBox 157">
            <a:extLst>
              <a:ext uri="{FF2B5EF4-FFF2-40B4-BE49-F238E27FC236}">
                <a16:creationId xmlns:a16="http://schemas.microsoft.com/office/drawing/2014/main" id="{DB5B45B8-A7A9-1D47-B1D1-17DDE45EBB96}"/>
              </a:ext>
            </a:extLst>
          </p:cNvPr>
          <p:cNvSpPr txBox="1"/>
          <p:nvPr/>
        </p:nvSpPr>
        <p:spPr>
          <a:xfrm>
            <a:off x="6620672" y="2470930"/>
            <a:ext cx="881743" cy="41004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ctr"/>
            <a:r>
              <a:rPr lang="en-US" sz="1000" b="0" dirty="0"/>
              <a:t>Map provider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18F5838-E364-1B45-8DD2-92E3635C9781}"/>
              </a:ext>
            </a:extLst>
          </p:cNvPr>
          <p:cNvSpPr txBox="1"/>
          <p:nvPr/>
        </p:nvSpPr>
        <p:spPr>
          <a:xfrm>
            <a:off x="4573329" y="2450579"/>
            <a:ext cx="881743" cy="41004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ctr"/>
            <a:r>
              <a:rPr lang="en-US" sz="1000" b="0" dirty="0"/>
              <a:t>Map services</a:t>
            </a:r>
          </a:p>
        </p:txBody>
      </p: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47D30EF6-E367-4342-A322-03C57977A883}"/>
              </a:ext>
            </a:extLst>
          </p:cNvPr>
          <p:cNvCxnSpPr>
            <a:cxnSpLocks/>
            <a:stCxn id="46" idx="3"/>
            <a:endCxn id="14" idx="1"/>
          </p:cNvCxnSpPr>
          <p:nvPr/>
        </p:nvCxnSpPr>
        <p:spPr>
          <a:xfrm>
            <a:off x="881450" y="941868"/>
            <a:ext cx="1692224" cy="163404"/>
          </a:xfrm>
          <a:prstGeom prst="curvedConnector2">
            <a:avLst/>
          </a:prstGeom>
          <a:ln w="15875">
            <a:solidFill>
              <a:schemeClr val="tx1"/>
            </a:solidFill>
            <a:prstDash val="solid"/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4DFE28E0-9B8B-614B-A221-63A2E97CFED3}"/>
              </a:ext>
            </a:extLst>
          </p:cNvPr>
          <p:cNvSpPr txBox="1"/>
          <p:nvPr/>
        </p:nvSpPr>
        <p:spPr>
          <a:xfrm>
            <a:off x="844560" y="604379"/>
            <a:ext cx="217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BobLoc, AliceLoc, Map: C (H) </a:t>
            </a:r>
          </a:p>
          <a:p>
            <a:endParaRPr lang="en-US" sz="1000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672DCF2-23D7-E94C-B8DD-EAC02EA9D592}"/>
              </a:ext>
            </a:extLst>
          </p:cNvPr>
          <p:cNvGrpSpPr/>
          <p:nvPr/>
        </p:nvGrpSpPr>
        <p:grpSpPr>
          <a:xfrm>
            <a:off x="7681555" y="3356104"/>
            <a:ext cx="1277395" cy="279070"/>
            <a:chOff x="7654370" y="3402665"/>
            <a:chExt cx="1277395" cy="279070"/>
          </a:xfrm>
        </p:grpSpPr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0E3816BB-2064-474D-9E68-3DFB3EAB92DC}"/>
                </a:ext>
              </a:extLst>
            </p:cNvPr>
            <p:cNvSpPr/>
            <p:nvPr/>
          </p:nvSpPr>
          <p:spPr>
            <a:xfrm>
              <a:off x="7654370" y="3414322"/>
              <a:ext cx="292503" cy="236659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1742B79F-C84A-CD48-ADE4-3017586345D2}"/>
                </a:ext>
              </a:extLst>
            </p:cNvPr>
            <p:cNvSpPr txBox="1"/>
            <p:nvPr/>
          </p:nvSpPr>
          <p:spPr>
            <a:xfrm>
              <a:off x="7949150" y="3402665"/>
              <a:ext cx="982615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Attacker zone</a:t>
              </a:r>
              <a:endParaRPr lang="en-US" sz="1000" b="0" dirty="0"/>
            </a:p>
          </p:txBody>
        </p:sp>
      </p:grpSp>
      <p:sp>
        <p:nvSpPr>
          <p:cNvPr id="121" name="TextBox 120">
            <a:extLst>
              <a:ext uri="{FF2B5EF4-FFF2-40B4-BE49-F238E27FC236}">
                <a16:creationId xmlns:a16="http://schemas.microsoft.com/office/drawing/2014/main" id="{234C7B23-5CAA-8545-ACFB-880A67CDE36C}"/>
              </a:ext>
            </a:extLst>
          </p:cNvPr>
          <p:cNvSpPr txBox="1"/>
          <p:nvPr/>
        </p:nvSpPr>
        <p:spPr>
          <a:xfrm>
            <a:off x="3235898" y="4311064"/>
            <a:ext cx="5723052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b="0" dirty="0"/>
              <a:t>After label propagation</a:t>
            </a:r>
          </a:p>
        </p:txBody>
      </p:sp>
    </p:spTree>
    <p:extLst>
      <p:ext uri="{BB962C8B-B14F-4D97-AF65-F5344CB8AC3E}">
        <p14:creationId xmlns:p14="http://schemas.microsoft.com/office/powerpoint/2010/main" val="233075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6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B122D5-8372-144E-ADAB-02DE3554D2DA}"/>
              </a:ext>
            </a:extLst>
          </p:cNvPr>
          <p:cNvSpPr txBox="1"/>
          <p:nvPr/>
        </p:nvSpPr>
        <p:spPr>
          <a:xfrm>
            <a:off x="3508055" y="1072027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334A6B6-E1B8-3C4E-9F56-18CC7991267F}"/>
              </a:ext>
            </a:extLst>
          </p:cNvPr>
          <p:cNvGrpSpPr/>
          <p:nvPr/>
        </p:nvGrpSpPr>
        <p:grpSpPr>
          <a:xfrm>
            <a:off x="4566574" y="2355031"/>
            <a:ext cx="881743" cy="605643"/>
            <a:chOff x="3388920" y="1493320"/>
            <a:chExt cx="881743" cy="60564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267FD18-BBDD-4348-B922-E8EF9C6F8C5A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15F16D-0723-FC4E-A0B8-1F6833893BE3}"/>
                </a:ext>
              </a:extLst>
            </p:cNvPr>
            <p:cNvSpPr txBox="1"/>
            <p:nvPr/>
          </p:nvSpPr>
          <p:spPr>
            <a:xfrm>
              <a:off x="3388920" y="1573478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/>
                <a:t>Map Services</a:t>
              </a:r>
              <a:endParaRPr lang="en-US" sz="1000" b="0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9FDD89-4DCF-1546-913D-D22145FD0962}"/>
              </a:ext>
            </a:extLst>
          </p:cNvPr>
          <p:cNvGrpSpPr/>
          <p:nvPr/>
        </p:nvGrpSpPr>
        <p:grpSpPr>
          <a:xfrm>
            <a:off x="4561754" y="1014340"/>
            <a:ext cx="881743" cy="605643"/>
            <a:chOff x="3388920" y="1493320"/>
            <a:chExt cx="881743" cy="60564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76B6447-1349-584E-AD16-9016FF0F5B4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DA064A-C20C-D947-ABC4-7AA193EB1D2B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Social Network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ECD0E81-9AEE-534B-868A-ACA91064CA47}"/>
              </a:ext>
            </a:extLst>
          </p:cNvPr>
          <p:cNvGrpSpPr/>
          <p:nvPr/>
        </p:nvGrpSpPr>
        <p:grpSpPr>
          <a:xfrm>
            <a:off x="2381053" y="2479087"/>
            <a:ext cx="881743" cy="507744"/>
            <a:chOff x="900545" y="3813881"/>
            <a:chExt cx="881743" cy="507744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ADF2C1E-51C5-4048-AF9B-A009FA2892E2}"/>
                </a:ext>
              </a:extLst>
            </p:cNvPr>
            <p:cNvGrpSpPr/>
            <p:nvPr/>
          </p:nvGrpSpPr>
          <p:grpSpPr>
            <a:xfrm>
              <a:off x="900545" y="3879269"/>
              <a:ext cx="881743" cy="442356"/>
              <a:chOff x="6800107" y="1493320"/>
              <a:chExt cx="881743" cy="442356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BF32CB7-0893-7D4A-BAB5-7BC940DB5FE5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E4D7BAE-6F8B-444D-9348-E862CA68B67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Friend Map</a:t>
                </a:r>
              </a:p>
            </p:txBody>
          </p:sp>
        </p:grpSp>
        <p:sp>
          <p:nvSpPr>
            <p:cNvPr id="37" name="Block Arc 36">
              <a:extLst>
                <a:ext uri="{FF2B5EF4-FFF2-40B4-BE49-F238E27FC236}">
                  <a16:creationId xmlns:a16="http://schemas.microsoft.com/office/drawing/2014/main" id="{5CC7B9B8-54C0-CB4F-AD50-4D2D861D2310}"/>
                </a:ext>
              </a:extLst>
            </p:cNvPr>
            <p:cNvSpPr/>
            <p:nvPr/>
          </p:nvSpPr>
          <p:spPr>
            <a:xfrm rot="10800000">
              <a:off x="1273024" y="3813881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2470198" y="1016578"/>
            <a:ext cx="706581" cy="605643"/>
            <a:chOff x="988125" y="1708043"/>
            <a:chExt cx="706581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88125" y="1708043"/>
              <a:ext cx="706581" cy="605643"/>
              <a:chOff x="3476502" y="1493320"/>
              <a:chExt cx="706581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88376" y="1656606"/>
                <a:ext cx="682831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Alice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1287091" y="2217015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3E82516-7F68-3A47-B9C5-8FCDE4A2ED42}"/>
              </a:ext>
            </a:extLst>
          </p:cNvPr>
          <p:cNvCxnSpPr>
            <a:stCxn id="32" idx="0"/>
            <a:endCxn id="14" idx="4"/>
          </p:cNvCxnSpPr>
          <p:nvPr/>
        </p:nvCxnSpPr>
        <p:spPr>
          <a:xfrm flipV="1">
            <a:off x="2821925" y="1622221"/>
            <a:ext cx="1564" cy="922254"/>
          </a:xfrm>
          <a:prstGeom prst="straightConnector1">
            <a:avLst/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717ED488-B682-2F4C-B4B9-CA5763CDDEA9}"/>
              </a:ext>
            </a:extLst>
          </p:cNvPr>
          <p:cNvCxnSpPr>
            <a:cxnSpLocks/>
            <a:stCxn id="35" idx="2"/>
            <a:endCxn id="22" idx="5"/>
          </p:cNvCxnSpPr>
          <p:nvPr/>
        </p:nvCxnSpPr>
        <p:spPr>
          <a:xfrm rot="5400000">
            <a:off x="6126509" y="1962869"/>
            <a:ext cx="39863" cy="1778358"/>
          </a:xfrm>
          <a:prstGeom prst="curvedConnector3">
            <a:avLst>
              <a:gd name="adj1" fmla="val 300151"/>
            </a:avLst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5CB161ED-BA12-3A4B-A817-2F6E4B81F674}"/>
              </a:ext>
            </a:extLst>
          </p:cNvPr>
          <p:cNvCxnSpPr>
            <a:cxnSpLocks/>
            <a:stCxn id="25" idx="7"/>
            <a:endCxn id="27" idx="0"/>
          </p:cNvCxnSpPr>
          <p:nvPr/>
        </p:nvCxnSpPr>
        <p:spPr>
          <a:xfrm rot="16200000" flipH="1">
            <a:off x="6108764" y="246711"/>
            <a:ext cx="49930" cy="1762577"/>
          </a:xfrm>
          <a:prstGeom prst="curvedConnector3">
            <a:avLst>
              <a:gd name="adj1" fmla="val -231156"/>
            </a:avLst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7CF4D12-54E1-6C4C-B5AE-CFA48952F927}"/>
              </a:ext>
            </a:extLst>
          </p:cNvPr>
          <p:cNvCxnSpPr>
            <a:cxnSpLocks/>
            <a:stCxn id="27" idx="2"/>
            <a:endCxn id="25" idx="5"/>
          </p:cNvCxnSpPr>
          <p:nvPr/>
        </p:nvCxnSpPr>
        <p:spPr>
          <a:xfrm rot="5400000">
            <a:off x="6103401" y="619672"/>
            <a:ext cx="60658" cy="1762577"/>
          </a:xfrm>
          <a:prstGeom prst="curvedConnector3">
            <a:avLst>
              <a:gd name="adj1" fmla="val 319631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1F212DA8-7815-2344-BE1F-2E4C14499EBF}"/>
              </a:ext>
            </a:extLst>
          </p:cNvPr>
          <p:cNvCxnSpPr>
            <a:cxnSpLocks/>
            <a:stCxn id="14" idx="0"/>
            <a:endCxn id="25" idx="0"/>
          </p:cNvCxnSpPr>
          <p:nvPr/>
        </p:nvCxnSpPr>
        <p:spPr>
          <a:xfrm rot="5400000" flipH="1" flipV="1">
            <a:off x="3911939" y="-74110"/>
            <a:ext cx="2238" cy="2179138"/>
          </a:xfrm>
          <a:prstGeom prst="curvedConnector3">
            <a:avLst>
              <a:gd name="adj1" fmla="val 17212556"/>
            </a:avLst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7D66C4C9-F976-EC4A-9096-E4ADF27A3052}"/>
              </a:ext>
            </a:extLst>
          </p:cNvPr>
          <p:cNvCxnSpPr>
            <a:cxnSpLocks/>
            <a:stCxn id="25" idx="1"/>
            <a:endCxn id="14" idx="7"/>
          </p:cNvCxnSpPr>
          <p:nvPr/>
        </p:nvCxnSpPr>
        <p:spPr>
          <a:xfrm rot="16200000" flipH="1" flipV="1">
            <a:off x="3911939" y="264398"/>
            <a:ext cx="2238" cy="1679509"/>
          </a:xfrm>
          <a:prstGeom prst="curvedConnector3">
            <a:avLst>
              <a:gd name="adj1" fmla="val -4361081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CB084AA0-4653-F048-B8E3-2DDCEE901EEF}"/>
              </a:ext>
            </a:extLst>
          </p:cNvPr>
          <p:cNvCxnSpPr>
            <a:cxnSpLocks/>
            <a:stCxn id="19" idx="0"/>
            <a:endCxn id="14" idx="2"/>
          </p:cNvCxnSpPr>
          <p:nvPr/>
        </p:nvCxnSpPr>
        <p:spPr>
          <a:xfrm rot="5400000" flipH="1" flipV="1">
            <a:off x="993842" y="781146"/>
            <a:ext cx="938101" cy="2014611"/>
          </a:xfrm>
          <a:prstGeom prst="curvedConnector2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594F86F6-53DD-594A-9DFF-8321ADAE5688}"/>
              </a:ext>
            </a:extLst>
          </p:cNvPr>
          <p:cNvCxnSpPr>
            <a:cxnSpLocks/>
            <a:stCxn id="14" idx="3"/>
            <a:endCxn id="19" idx="6"/>
          </p:cNvCxnSpPr>
          <p:nvPr/>
        </p:nvCxnSpPr>
        <p:spPr>
          <a:xfrm rot="5400000">
            <a:off x="1177878" y="1164527"/>
            <a:ext cx="1026796" cy="1764797"/>
          </a:xfrm>
          <a:prstGeom prst="curvedConnector2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47D30EF6-E367-4342-A322-03C57977A883}"/>
              </a:ext>
            </a:extLst>
          </p:cNvPr>
          <p:cNvCxnSpPr>
            <a:cxnSpLocks/>
            <a:stCxn id="46" idx="0"/>
            <a:endCxn id="14" idx="1"/>
          </p:cNvCxnSpPr>
          <p:nvPr/>
        </p:nvCxnSpPr>
        <p:spPr>
          <a:xfrm rot="5400000" flipH="1" flipV="1">
            <a:off x="1500530" y="45615"/>
            <a:ext cx="13487" cy="2132802"/>
          </a:xfrm>
          <a:prstGeom prst="curvedConnector3">
            <a:avLst>
              <a:gd name="adj1" fmla="val 1043775"/>
            </a:avLst>
          </a:prstGeom>
          <a:ln w="15875">
            <a:solidFill>
              <a:schemeClr val="tx1"/>
            </a:solidFill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Curved Connector 107">
            <a:extLst>
              <a:ext uri="{FF2B5EF4-FFF2-40B4-BE49-F238E27FC236}">
                <a16:creationId xmlns:a16="http://schemas.microsoft.com/office/drawing/2014/main" id="{931F9E58-946A-DC4E-897C-1D9C0A834DD9}"/>
              </a:ext>
            </a:extLst>
          </p:cNvPr>
          <p:cNvCxnSpPr>
            <a:cxnSpLocks/>
            <a:stCxn id="22" idx="7"/>
            <a:endCxn id="35" idx="0"/>
          </p:cNvCxnSpPr>
          <p:nvPr/>
        </p:nvCxnSpPr>
        <p:spPr>
          <a:xfrm rot="16200000" flipH="1">
            <a:off x="6111077" y="1589908"/>
            <a:ext cx="70725" cy="1778358"/>
          </a:xfrm>
          <a:prstGeom prst="curvedConnector3">
            <a:avLst>
              <a:gd name="adj1" fmla="val -163186"/>
            </a:avLst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82B9198D-CA76-2341-9BD9-FEEDE171938E}"/>
              </a:ext>
            </a:extLst>
          </p:cNvPr>
          <p:cNvGrpSpPr/>
          <p:nvPr/>
        </p:nvGrpSpPr>
        <p:grpSpPr>
          <a:xfrm>
            <a:off x="6574146" y="1151523"/>
            <a:ext cx="881743" cy="443797"/>
            <a:chOff x="5617384" y="1664691"/>
            <a:chExt cx="881743" cy="44379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5F0CF0B-7432-1E43-8F09-D197CA9FCB6E}"/>
                </a:ext>
              </a:extLst>
            </p:cNvPr>
            <p:cNvGrpSpPr/>
            <p:nvPr/>
          </p:nvGrpSpPr>
          <p:grpSpPr>
            <a:xfrm>
              <a:off x="5617384" y="1666132"/>
              <a:ext cx="881743" cy="442356"/>
              <a:chOff x="6800107" y="1493320"/>
              <a:chExt cx="881743" cy="442356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4EBE8338-DD60-4049-919F-F8C42B99FDDD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C6FE125-C9C5-014D-AAB2-D3E7CD9BA16E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SNAPP</a:t>
                </a:r>
              </a:p>
            </p:txBody>
          </p:sp>
        </p:grp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40ADE4E4-692C-C749-90EB-56C3EC47E356}"/>
                </a:ext>
              </a:extLst>
            </p:cNvPr>
            <p:cNvSpPr/>
            <p:nvPr/>
          </p:nvSpPr>
          <p:spPr>
            <a:xfrm>
              <a:off x="6010617" y="1664691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5" name="Block Arc 114">
              <a:extLst>
                <a:ext uri="{FF2B5EF4-FFF2-40B4-BE49-F238E27FC236}">
                  <a16:creationId xmlns:a16="http://schemas.microsoft.com/office/drawing/2014/main" id="{02087C77-C582-8046-9928-3ADFF6819CEB}"/>
                </a:ext>
              </a:extLst>
            </p:cNvPr>
            <p:cNvSpPr/>
            <p:nvPr/>
          </p:nvSpPr>
          <p:spPr>
            <a:xfrm>
              <a:off x="5989865" y="1910154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8487FD2-BFF3-FE4D-8B6E-2926801BF0C1}"/>
              </a:ext>
            </a:extLst>
          </p:cNvPr>
          <p:cNvGrpSpPr/>
          <p:nvPr/>
        </p:nvGrpSpPr>
        <p:grpSpPr>
          <a:xfrm>
            <a:off x="6594747" y="2487513"/>
            <a:ext cx="935816" cy="406953"/>
            <a:chOff x="5617384" y="3137636"/>
            <a:chExt cx="935816" cy="406953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EF0EA1E-F7C5-CD45-8275-9E22565A4AFB}"/>
                </a:ext>
              </a:extLst>
            </p:cNvPr>
            <p:cNvGrpSpPr/>
            <p:nvPr/>
          </p:nvGrpSpPr>
          <p:grpSpPr>
            <a:xfrm>
              <a:off x="5617384" y="3137636"/>
              <a:ext cx="935816" cy="344604"/>
              <a:chOff x="6800107" y="1466383"/>
              <a:chExt cx="935816" cy="34460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0325FA7F-67C5-004E-8255-4F30B8BD915F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EAD88EA-8B33-5648-A0B4-B56C6C99CA2A}"/>
                  </a:ext>
                </a:extLst>
              </p:cNvPr>
              <p:cNvSpPr txBox="1"/>
              <p:nvPr/>
            </p:nvSpPr>
            <p:spPr>
              <a:xfrm>
                <a:off x="6800107" y="1466383"/>
                <a:ext cx="935816" cy="31239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Map </a:t>
                </a:r>
              </a:p>
              <a:p>
                <a:pPr algn="ctr"/>
                <a:r>
                  <a:rPr lang="en-US" sz="1000" b="0" dirty="0"/>
                  <a:t>Provider</a:t>
                </a:r>
              </a:p>
            </p:txBody>
          </p:sp>
        </p:grpSp>
        <p:sp>
          <p:nvSpPr>
            <p:cNvPr id="116" name="Block Arc 115">
              <a:extLst>
                <a:ext uri="{FF2B5EF4-FFF2-40B4-BE49-F238E27FC236}">
                  <a16:creationId xmlns:a16="http://schemas.microsoft.com/office/drawing/2014/main" id="{F41DC623-C14C-A843-A922-D0DE3D782CAD}"/>
                </a:ext>
              </a:extLst>
            </p:cNvPr>
            <p:cNvSpPr/>
            <p:nvPr/>
          </p:nvSpPr>
          <p:spPr>
            <a:xfrm>
              <a:off x="5687152" y="3409337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A634813-021C-1A4E-98C2-B5A44868C1FE}"/>
              </a:ext>
            </a:extLst>
          </p:cNvPr>
          <p:cNvGrpSpPr/>
          <p:nvPr/>
        </p:nvGrpSpPr>
        <p:grpSpPr>
          <a:xfrm>
            <a:off x="0" y="2193719"/>
            <a:ext cx="881743" cy="669425"/>
            <a:chOff x="297105" y="1541833"/>
            <a:chExt cx="881743" cy="66942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553C446-834A-474F-A74F-80FDB4082BEE}"/>
                </a:ext>
              </a:extLst>
            </p:cNvPr>
            <p:cNvGrpSpPr/>
            <p:nvPr/>
          </p:nvGrpSpPr>
          <p:grpSpPr>
            <a:xfrm>
              <a:off x="297105" y="1605615"/>
              <a:ext cx="881743" cy="605643"/>
              <a:chOff x="3374206" y="1493320"/>
              <a:chExt cx="881743" cy="605643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C1363A5E-F85E-8745-8DF1-9E75076C046B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B5BDBBC-9E17-3B43-90EA-618DCB27397B}"/>
                  </a:ext>
                </a:extLst>
              </p:cNvPr>
              <p:cNvSpPr txBox="1"/>
              <p:nvPr/>
            </p:nvSpPr>
            <p:spPr>
              <a:xfrm>
                <a:off x="3374206" y="1589625"/>
                <a:ext cx="881743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Create</a:t>
                </a:r>
              </a:p>
              <a:p>
                <a:pPr algn="ctr"/>
                <a:r>
                  <a:rPr lang="en-US" sz="1000" b="0" dirty="0"/>
                  <a:t>Map</a:t>
                </a:r>
              </a:p>
            </p:txBody>
          </p:sp>
        </p:grp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C526D7F-B1D2-EE44-AB9A-1C11F5313C8C}"/>
                </a:ext>
              </a:extLst>
            </p:cNvPr>
            <p:cNvSpPr/>
            <p:nvPr/>
          </p:nvSpPr>
          <p:spPr>
            <a:xfrm>
              <a:off x="995580" y="1858302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23" name="Block Arc 122">
              <a:extLst>
                <a:ext uri="{FF2B5EF4-FFF2-40B4-BE49-F238E27FC236}">
                  <a16:creationId xmlns:a16="http://schemas.microsoft.com/office/drawing/2014/main" id="{F1FE7A40-0692-4E47-8501-6A4CEBF06090}"/>
                </a:ext>
              </a:extLst>
            </p:cNvPr>
            <p:cNvSpPr/>
            <p:nvPr/>
          </p:nvSpPr>
          <p:spPr>
            <a:xfrm rot="10800000">
              <a:off x="681462" y="1541833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B38C3F3C-01C4-404E-A623-339CFA46D705}"/>
              </a:ext>
            </a:extLst>
          </p:cNvPr>
          <p:cNvSpPr txBox="1"/>
          <p:nvPr/>
        </p:nvSpPr>
        <p:spPr>
          <a:xfrm>
            <a:off x="2747227" y="2100665"/>
            <a:ext cx="12262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AppCode: I (H)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E0D2CCB-0CC5-2D49-A868-301778BE30C0}"/>
              </a:ext>
            </a:extLst>
          </p:cNvPr>
          <p:cNvSpPr txBox="1"/>
          <p:nvPr/>
        </p:nvSpPr>
        <p:spPr>
          <a:xfrm>
            <a:off x="3247740" y="417693"/>
            <a:ext cx="1401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Request location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FA72F6-508F-124A-B639-0274057C13F2}"/>
              </a:ext>
            </a:extLst>
          </p:cNvPr>
          <p:cNvSpPr txBox="1"/>
          <p:nvPr/>
        </p:nvSpPr>
        <p:spPr>
          <a:xfrm>
            <a:off x="5387476" y="758585"/>
            <a:ext cx="14035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Request location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EDC5DFB-89F7-F64A-AF01-D9F6139542AD}"/>
              </a:ext>
            </a:extLst>
          </p:cNvPr>
          <p:cNvSpPr txBox="1"/>
          <p:nvPr/>
        </p:nvSpPr>
        <p:spPr>
          <a:xfrm>
            <a:off x="5336325" y="1617842"/>
            <a:ext cx="1985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BobLoc, AliceLoc: C (H)</a:t>
            </a:r>
          </a:p>
        </p:txBody>
      </p: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6D42FC32-DBA6-0F49-BF04-E9189DABE6AC}"/>
              </a:ext>
            </a:extLst>
          </p:cNvPr>
          <p:cNvCxnSpPr>
            <a:cxnSpLocks/>
            <a:stCxn id="25" idx="6"/>
            <a:endCxn id="27" idx="1"/>
          </p:cNvCxnSpPr>
          <p:nvPr/>
        </p:nvCxnSpPr>
        <p:spPr>
          <a:xfrm flipV="1">
            <a:off x="5355917" y="1311798"/>
            <a:ext cx="1287997" cy="5364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-357967" y="297476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81C571E-90FB-2F4B-AB28-3CD5F5E050AE}"/>
              </a:ext>
            </a:extLst>
          </p:cNvPr>
          <p:cNvSpPr txBox="1"/>
          <p:nvPr/>
        </p:nvSpPr>
        <p:spPr>
          <a:xfrm>
            <a:off x="3072950" y="764312"/>
            <a:ext cx="1991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BobLoc, AliceLoc: C (H)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0AD2ED-C397-B14B-84AB-A9F5189B25BD}"/>
              </a:ext>
            </a:extLst>
          </p:cNvPr>
          <p:cNvSpPr txBox="1"/>
          <p:nvPr/>
        </p:nvSpPr>
        <p:spPr>
          <a:xfrm>
            <a:off x="4819239" y="1841209"/>
            <a:ext cx="1089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Request map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E07EAEA-FACE-9F4B-B3DB-CE46BDB850F0}"/>
              </a:ext>
            </a:extLst>
          </p:cNvPr>
          <p:cNvSpPr txBox="1"/>
          <p:nvPr/>
        </p:nvSpPr>
        <p:spPr>
          <a:xfrm>
            <a:off x="5507049" y="2095271"/>
            <a:ext cx="10938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Request map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6651E0F-A2FF-5249-A1A9-58B68FF89D03}"/>
              </a:ext>
            </a:extLst>
          </p:cNvPr>
          <p:cNvSpPr txBox="1"/>
          <p:nvPr/>
        </p:nvSpPr>
        <p:spPr>
          <a:xfrm>
            <a:off x="5457208" y="2670072"/>
            <a:ext cx="13127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8. MapCode: I(H)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A9C2462-8AEB-AF43-9561-C68D10E081DB}"/>
              </a:ext>
            </a:extLst>
          </p:cNvPr>
          <p:cNvSpPr txBox="1"/>
          <p:nvPr/>
        </p:nvSpPr>
        <p:spPr>
          <a:xfrm>
            <a:off x="451154" y="2015046"/>
            <a:ext cx="1468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12. Map: C (H)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1FD6621-F2AF-054E-A7DC-4C588C2B04D7}"/>
              </a:ext>
            </a:extLst>
          </p:cNvPr>
          <p:cNvSpPr txBox="1"/>
          <p:nvPr/>
        </p:nvSpPr>
        <p:spPr>
          <a:xfrm>
            <a:off x="3536238" y="2358838"/>
            <a:ext cx="1351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MapCode: I (H)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B438965-3857-F747-B86E-9D5E8E922895}"/>
              </a:ext>
            </a:extLst>
          </p:cNvPr>
          <p:cNvSpPr txBox="1"/>
          <p:nvPr/>
        </p:nvSpPr>
        <p:spPr>
          <a:xfrm>
            <a:off x="1479591" y="1533029"/>
            <a:ext cx="11509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11. BobLoc, </a:t>
            </a:r>
          </a:p>
          <a:p>
            <a:r>
              <a:rPr lang="en-US" sz="1000" dirty="0"/>
              <a:t>AliceLoc: C (H)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6B03E35-56E7-8749-9445-0A44EDCC8738}"/>
              </a:ext>
            </a:extLst>
          </p:cNvPr>
          <p:cNvSpPr txBox="1"/>
          <p:nvPr/>
        </p:nvSpPr>
        <p:spPr>
          <a:xfrm>
            <a:off x="3352432" y="1069822"/>
            <a:ext cx="15668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13. Map: C (H)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DFE28E0-9B8B-614B-A221-63A2E97CFED3}"/>
              </a:ext>
            </a:extLst>
          </p:cNvPr>
          <p:cNvSpPr txBox="1"/>
          <p:nvPr/>
        </p:nvSpPr>
        <p:spPr>
          <a:xfrm>
            <a:off x="533349" y="734498"/>
            <a:ext cx="217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BobLoc, AliceLoc, Map: C (H) </a:t>
            </a:r>
          </a:p>
          <a:p>
            <a:endParaRPr lang="en-US" sz="1000" dirty="0"/>
          </a:p>
        </p:txBody>
      </p:sp>
      <p:cxnSp>
        <p:nvCxnSpPr>
          <p:cNvPr id="104" name="Curved Connector 103">
            <a:extLst>
              <a:ext uri="{FF2B5EF4-FFF2-40B4-BE49-F238E27FC236}">
                <a16:creationId xmlns:a16="http://schemas.microsoft.com/office/drawing/2014/main" id="{1B7DC747-6296-3944-A205-D8AEF9AFA193}"/>
              </a:ext>
            </a:extLst>
          </p:cNvPr>
          <p:cNvCxnSpPr>
            <a:cxnSpLocks/>
            <a:stCxn id="14" idx="6"/>
            <a:endCxn id="25" idx="2"/>
          </p:cNvCxnSpPr>
          <p:nvPr/>
        </p:nvCxnSpPr>
        <p:spPr>
          <a:xfrm flipV="1">
            <a:off x="3176779" y="1317162"/>
            <a:ext cx="1472557" cy="223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31AD345E-230B-BF45-8B9C-94B3221DFF07}"/>
              </a:ext>
            </a:extLst>
          </p:cNvPr>
          <p:cNvSpPr txBox="1"/>
          <p:nvPr/>
        </p:nvSpPr>
        <p:spPr>
          <a:xfrm>
            <a:off x="5266495" y="1077683"/>
            <a:ext cx="15366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14. Map: C(H)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DFC7330B-4D3F-0445-B530-D0C2015B462A}"/>
              </a:ext>
            </a:extLst>
          </p:cNvPr>
          <p:cNvCxnSpPr>
            <a:cxnSpLocks/>
            <a:stCxn id="22" idx="1"/>
            <a:endCxn id="14" idx="5"/>
          </p:cNvCxnSpPr>
          <p:nvPr/>
        </p:nvCxnSpPr>
        <p:spPr>
          <a:xfrm flipH="1" flipV="1">
            <a:off x="3073303" y="1533527"/>
            <a:ext cx="1684329" cy="910198"/>
          </a:xfrm>
          <a:prstGeom prst="straightConnector1">
            <a:avLst/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79AD3DB6-0152-604C-8EBB-C31377D2773C}"/>
              </a:ext>
            </a:extLst>
          </p:cNvPr>
          <p:cNvCxnSpPr>
            <a:stCxn id="14" idx="6"/>
            <a:endCxn id="22" idx="0"/>
          </p:cNvCxnSpPr>
          <p:nvPr/>
        </p:nvCxnSpPr>
        <p:spPr>
          <a:xfrm>
            <a:off x="3176779" y="1319400"/>
            <a:ext cx="1830668" cy="1035631"/>
          </a:xfrm>
          <a:prstGeom prst="curvedConnector2">
            <a:avLst/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3461657" y="2654135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4F89C26E-4202-294F-B5B1-359055023C9C}"/>
              </a:ext>
            </a:extLst>
          </p:cNvPr>
          <p:cNvGrpSpPr/>
          <p:nvPr/>
        </p:nvGrpSpPr>
        <p:grpSpPr>
          <a:xfrm>
            <a:off x="-51739" y="1080695"/>
            <a:ext cx="985221" cy="482614"/>
            <a:chOff x="-51739" y="1080695"/>
            <a:chExt cx="985221" cy="48261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A548A4-332C-5242-927F-7F05E43FC3D6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125659-492C-3846-BB1F-1446DA6AAFDF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C830C33-3519-404B-B34E-ADEF189DC29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636474-D6C5-0445-B3CE-4754E45F503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Local DS</a:t>
                  </a:r>
                </a:p>
              </p:txBody>
            </p:sp>
          </p:grp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328BC930-DBCB-9640-BE6B-33719F3621A5}"/>
                  </a:ext>
                </a:extLst>
              </p:cNvPr>
              <p:cNvSpPr/>
              <p:nvPr/>
            </p:nvSpPr>
            <p:spPr>
              <a:xfrm>
                <a:off x="1556909" y="665391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8BCE785A-C04E-374A-89CD-FC1101B52F2F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2D34A917-6704-404A-84CD-B96CD37FA49C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287DCE8C-3C8A-B34F-9AE9-D79F183A42B7}"/>
              </a:ext>
            </a:extLst>
          </p:cNvPr>
          <p:cNvGrpSpPr/>
          <p:nvPr/>
        </p:nvGrpSpPr>
        <p:grpSpPr>
          <a:xfrm>
            <a:off x="19250" y="3324694"/>
            <a:ext cx="881743" cy="605643"/>
            <a:chOff x="3394389" y="1493320"/>
            <a:chExt cx="881743" cy="605643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FAB4FB9-0497-8546-8FBB-844496E67523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765193E7-A21E-614E-824C-88EE80CAE22C}"/>
                </a:ext>
              </a:extLst>
            </p:cNvPr>
            <p:cNvSpPr txBox="1"/>
            <p:nvPr/>
          </p:nvSpPr>
          <p:spPr>
            <a:xfrm>
              <a:off x="3394389" y="1657355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Attacker</a:t>
              </a:r>
            </a:p>
          </p:txBody>
        </p:sp>
      </p:grp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3F360322-D803-E14F-9F7B-C188FB7391D5}"/>
              </a:ext>
            </a:extLst>
          </p:cNvPr>
          <p:cNvCxnSpPr>
            <a:cxnSpLocks/>
            <a:stCxn id="19" idx="4"/>
            <a:endCxn id="111" idx="0"/>
          </p:cNvCxnSpPr>
          <p:nvPr/>
        </p:nvCxnSpPr>
        <p:spPr>
          <a:xfrm flipH="1">
            <a:off x="454654" y="2863144"/>
            <a:ext cx="933" cy="461550"/>
          </a:xfrm>
          <a:prstGeom prst="straightConnector1">
            <a:avLst/>
          </a:prstGeom>
          <a:ln w="15875">
            <a:solidFill>
              <a:schemeClr val="accent3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7DBB49F7-E664-C84C-9627-72864FB1BC15}"/>
              </a:ext>
            </a:extLst>
          </p:cNvPr>
          <p:cNvSpPr txBox="1"/>
          <p:nvPr/>
        </p:nvSpPr>
        <p:spPr>
          <a:xfrm>
            <a:off x="477533" y="2940429"/>
            <a:ext cx="18077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15. BobLoc, AliceLoc: C (H)</a:t>
            </a: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EAEBB7D9-D713-274C-A72B-7E30D366FECE}"/>
              </a:ext>
            </a:extLst>
          </p:cNvPr>
          <p:cNvSpPr/>
          <p:nvPr/>
        </p:nvSpPr>
        <p:spPr>
          <a:xfrm>
            <a:off x="2988940" y="1437318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1EDCDA00-CD30-3040-8A23-AD1204A9547B}"/>
              </a:ext>
            </a:extLst>
          </p:cNvPr>
          <p:cNvSpPr txBox="1"/>
          <p:nvPr/>
        </p:nvSpPr>
        <p:spPr>
          <a:xfrm>
            <a:off x="2630528" y="3767799"/>
            <a:ext cx="3091241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b="0" dirty="0"/>
              <a:t>After label propagation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387E658B-8480-7D4F-8B50-84E2D22183BF}"/>
              </a:ext>
            </a:extLst>
          </p:cNvPr>
          <p:cNvGrpSpPr/>
          <p:nvPr/>
        </p:nvGrpSpPr>
        <p:grpSpPr>
          <a:xfrm>
            <a:off x="7976183" y="2510188"/>
            <a:ext cx="689493" cy="473592"/>
            <a:chOff x="3388920" y="1493320"/>
            <a:chExt cx="881743" cy="605643"/>
          </a:xfrm>
        </p:grpSpPr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1BCDD0B2-163D-F841-9814-AB7A96FDAF51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4EFC6742-41DD-204B-B22A-F99BE01E96DC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/>
                <a:t>Attacker</a:t>
              </a:r>
              <a:endParaRPr lang="en-US" sz="1000" b="0" dirty="0"/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EDDE48C6-93DA-3243-AF71-75857533BCF7}"/>
              </a:ext>
            </a:extLst>
          </p:cNvPr>
          <p:cNvGrpSpPr/>
          <p:nvPr/>
        </p:nvGrpSpPr>
        <p:grpSpPr>
          <a:xfrm>
            <a:off x="7371978" y="1047358"/>
            <a:ext cx="1911351" cy="279070"/>
            <a:chOff x="7669177" y="2639255"/>
            <a:chExt cx="1911351" cy="279070"/>
          </a:xfrm>
        </p:grpSpPr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15FDA0F5-29FB-2748-A405-09A211A31E45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590228E7-A113-6E45-A665-7D9EB1BD927D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high)</a:t>
              </a:r>
            </a:p>
          </p:txBody>
        </p: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3E86AAB9-6C57-4A4F-A9B1-10D581637E11}"/>
              </a:ext>
            </a:extLst>
          </p:cNvPr>
          <p:cNvGrpSpPr/>
          <p:nvPr/>
        </p:nvGrpSpPr>
        <p:grpSpPr>
          <a:xfrm>
            <a:off x="7879247" y="1552011"/>
            <a:ext cx="985356" cy="279070"/>
            <a:chOff x="7820420" y="2080045"/>
            <a:chExt cx="985356" cy="279070"/>
          </a:xfrm>
        </p:grpSpPr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A4190510-D157-4E47-B61E-04B62127FBCB}"/>
                </a:ext>
              </a:extLst>
            </p:cNvPr>
            <p:cNvSpPr txBox="1"/>
            <p:nvPr/>
          </p:nvSpPr>
          <p:spPr>
            <a:xfrm>
              <a:off x="7870232" y="2080045"/>
              <a:ext cx="935544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source</a:t>
              </a:r>
              <a:endParaRPr lang="en-US" sz="1000" b="0" dirty="0"/>
            </a:p>
          </p:txBody>
        </p:sp>
        <p:sp>
          <p:nvSpPr>
            <p:cNvPr id="138" name="Block Arc 137">
              <a:extLst>
                <a:ext uri="{FF2B5EF4-FFF2-40B4-BE49-F238E27FC236}">
                  <a16:creationId xmlns:a16="http://schemas.microsoft.com/office/drawing/2014/main" id="{5D7EE99A-28DC-294B-B68C-E2F02FD6B541}"/>
                </a:ext>
              </a:extLst>
            </p:cNvPr>
            <p:cNvSpPr/>
            <p:nvPr/>
          </p:nvSpPr>
          <p:spPr>
            <a:xfrm rot="16200000">
              <a:off x="7819656" y="214625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96440103-783E-5446-8361-0252C2657547}"/>
              </a:ext>
            </a:extLst>
          </p:cNvPr>
          <p:cNvGrpSpPr/>
          <p:nvPr/>
        </p:nvGrpSpPr>
        <p:grpSpPr>
          <a:xfrm>
            <a:off x="7878392" y="1766970"/>
            <a:ext cx="925723" cy="279070"/>
            <a:chOff x="7929421" y="1698860"/>
            <a:chExt cx="925723" cy="279070"/>
          </a:xfrm>
        </p:grpSpPr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5D8153CC-A979-6344-BF03-48E838F28967}"/>
                </a:ext>
              </a:extLst>
            </p:cNvPr>
            <p:cNvSpPr/>
            <p:nvPr/>
          </p:nvSpPr>
          <p:spPr>
            <a:xfrm>
              <a:off x="7929421" y="1782343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34A67B90-8D89-0842-B0FC-6E60610AA4A3}"/>
                </a:ext>
              </a:extLst>
            </p:cNvPr>
            <p:cNvSpPr txBox="1"/>
            <p:nvPr/>
          </p:nvSpPr>
          <p:spPr>
            <a:xfrm>
              <a:off x="7974605" y="1698860"/>
              <a:ext cx="880539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target</a:t>
              </a:r>
              <a:endParaRPr lang="en-US" sz="1000" b="0" dirty="0"/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61D84648-960C-FB45-842A-8EBAC3F90C28}"/>
              </a:ext>
            </a:extLst>
          </p:cNvPr>
          <p:cNvSpPr txBox="1"/>
          <p:nvPr/>
        </p:nvSpPr>
        <p:spPr>
          <a:xfrm>
            <a:off x="7545266" y="578696"/>
            <a:ext cx="1596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Asset: objective (priority)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8BF9F748-BE01-9A4D-87A2-FD6D1CBA37D6}"/>
              </a:ext>
            </a:extLst>
          </p:cNvPr>
          <p:cNvSpPr/>
          <p:nvPr/>
        </p:nvSpPr>
        <p:spPr>
          <a:xfrm>
            <a:off x="7530777" y="578695"/>
            <a:ext cx="1588248" cy="3351642"/>
          </a:xfrm>
          <a:prstGeom prst="rect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55059D78-9FD1-994E-AC41-7BD6EC3058C0}"/>
              </a:ext>
            </a:extLst>
          </p:cNvPr>
          <p:cNvGrpSpPr/>
          <p:nvPr/>
        </p:nvGrpSpPr>
        <p:grpSpPr>
          <a:xfrm>
            <a:off x="7822890" y="3398899"/>
            <a:ext cx="1002411" cy="554482"/>
            <a:chOff x="6849137" y="1121646"/>
            <a:chExt cx="1002411" cy="554482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176C62F8-1FA6-304D-80A8-3BAFCCCEBF9C}"/>
                </a:ext>
              </a:extLst>
            </p:cNvPr>
            <p:cNvGrpSpPr/>
            <p:nvPr/>
          </p:nvGrpSpPr>
          <p:grpSpPr>
            <a:xfrm>
              <a:off x="6909471" y="1233772"/>
              <a:ext cx="881743" cy="442356"/>
              <a:chOff x="6800107" y="1493320"/>
              <a:chExt cx="881743" cy="442356"/>
            </a:xfrm>
          </p:grpSpPr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48B554B3-9B2B-7B4E-9AAE-F022BFDC3A65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44916341-84DD-8242-858B-879F03C24F4E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store</a:t>
                </a:r>
              </a:p>
            </p:txBody>
          </p:sp>
        </p:grp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01EDFE5A-9C3F-BE4B-8291-8DB492AD047D}"/>
                </a:ext>
              </a:extLst>
            </p:cNvPr>
            <p:cNvSpPr/>
            <p:nvPr/>
          </p:nvSpPr>
          <p:spPr>
            <a:xfrm>
              <a:off x="7699513" y="1121646"/>
              <a:ext cx="152035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73AC25A3-6A88-3E47-8E23-36EF01D27DA5}"/>
                </a:ext>
              </a:extLst>
            </p:cNvPr>
            <p:cNvSpPr/>
            <p:nvPr/>
          </p:nvSpPr>
          <p:spPr>
            <a:xfrm>
              <a:off x="6849137" y="112164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42B19A21-4A11-3E47-93DB-CC4947FAA3A2}"/>
              </a:ext>
            </a:extLst>
          </p:cNvPr>
          <p:cNvGrpSpPr/>
          <p:nvPr/>
        </p:nvGrpSpPr>
        <p:grpSpPr>
          <a:xfrm>
            <a:off x="7883224" y="3029607"/>
            <a:ext cx="881743" cy="410045"/>
            <a:chOff x="6796549" y="1454407"/>
            <a:chExt cx="881743" cy="410045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AFAC44A2-EB28-E540-A888-02349DCE7F06}"/>
                </a:ext>
              </a:extLst>
            </p:cNvPr>
            <p:cNvSpPr/>
            <p:nvPr/>
          </p:nvSpPr>
          <p:spPr>
            <a:xfrm>
              <a:off x="6869875" y="1493320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AF08B7DC-B3D2-7E4B-A3E3-FA0AF8BACAF7}"/>
                </a:ext>
              </a:extLst>
            </p:cNvPr>
            <p:cNvSpPr txBox="1"/>
            <p:nvPr/>
          </p:nvSpPr>
          <p:spPr>
            <a:xfrm>
              <a:off x="6796549" y="145440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External entity</a:t>
              </a:r>
            </a:p>
          </p:txBody>
        </p: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65C7B738-F947-EC4E-8F64-8949AB5CF4CF}"/>
              </a:ext>
            </a:extLst>
          </p:cNvPr>
          <p:cNvGrpSpPr/>
          <p:nvPr/>
        </p:nvGrpSpPr>
        <p:grpSpPr>
          <a:xfrm>
            <a:off x="7387971" y="1291234"/>
            <a:ext cx="1911351" cy="279070"/>
            <a:chOff x="7669177" y="2639255"/>
            <a:chExt cx="1911351" cy="279070"/>
          </a:xfrm>
        </p:grpSpPr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DD7785FC-EEB2-2E47-B20C-35B8338EE221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dash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22D8C8DC-6106-3D4F-A0ED-D9A18D239EBD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low)</a:t>
              </a:r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AABCE8B8-9590-324D-BD25-43F497975EB3}"/>
              </a:ext>
            </a:extLst>
          </p:cNvPr>
          <p:cNvGrpSpPr/>
          <p:nvPr/>
        </p:nvGrpSpPr>
        <p:grpSpPr>
          <a:xfrm>
            <a:off x="7975507" y="1990713"/>
            <a:ext cx="689493" cy="473592"/>
            <a:chOff x="3388920" y="1493320"/>
            <a:chExt cx="881743" cy="605643"/>
          </a:xfrm>
        </p:grpSpPr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DF7B216-3DB3-9542-9C9E-25C4421B47E6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585BB6CD-D488-254C-9F6E-2ED7608BEAA9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Process</a:t>
              </a:r>
            </a:p>
          </p:txBody>
        </p:sp>
      </p:grpSp>
      <p:sp>
        <p:nvSpPr>
          <p:cNvPr id="187" name="TextBox 186">
            <a:extLst>
              <a:ext uri="{FF2B5EF4-FFF2-40B4-BE49-F238E27FC236}">
                <a16:creationId xmlns:a16="http://schemas.microsoft.com/office/drawing/2014/main" id="{5D4C3D42-54B8-3649-8B1C-4D26A63F1359}"/>
              </a:ext>
            </a:extLst>
          </p:cNvPr>
          <p:cNvSpPr txBox="1"/>
          <p:nvPr/>
        </p:nvSpPr>
        <p:spPr>
          <a:xfrm>
            <a:off x="8335478" y="280095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442ACFE0-2111-5142-B649-B083877E09C6}"/>
              </a:ext>
            </a:extLst>
          </p:cNvPr>
          <p:cNvGrpSpPr/>
          <p:nvPr/>
        </p:nvGrpSpPr>
        <p:grpSpPr>
          <a:xfrm>
            <a:off x="7387971" y="794985"/>
            <a:ext cx="1911351" cy="279070"/>
            <a:chOff x="7669177" y="2639255"/>
            <a:chExt cx="1911351" cy="279070"/>
          </a:xfrm>
        </p:grpSpPr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A561D1F8-5437-EF4E-868C-54C35F8CC315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7A563C07-B93D-974A-982F-2550B3E2A250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(unlabeled)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3028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7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B122D5-8372-144E-ADAB-02DE3554D2DA}"/>
              </a:ext>
            </a:extLst>
          </p:cNvPr>
          <p:cNvSpPr txBox="1"/>
          <p:nvPr/>
        </p:nvSpPr>
        <p:spPr>
          <a:xfrm>
            <a:off x="3508055" y="1072027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67FD18-BBDD-4348-B922-E8EF9C6F8C5A}"/>
              </a:ext>
            </a:extLst>
          </p:cNvPr>
          <p:cNvSpPr/>
          <p:nvPr/>
        </p:nvSpPr>
        <p:spPr>
          <a:xfrm>
            <a:off x="4654156" y="2355031"/>
            <a:ext cx="706581" cy="605643"/>
          </a:xfrm>
          <a:prstGeom prst="ellipse">
            <a:avLst/>
          </a:prstGeom>
          <a:noFill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9FDD89-4DCF-1546-913D-D22145FD0962}"/>
              </a:ext>
            </a:extLst>
          </p:cNvPr>
          <p:cNvGrpSpPr/>
          <p:nvPr/>
        </p:nvGrpSpPr>
        <p:grpSpPr>
          <a:xfrm>
            <a:off x="4561754" y="1014340"/>
            <a:ext cx="881743" cy="605643"/>
            <a:chOff x="3388920" y="1493320"/>
            <a:chExt cx="881743" cy="60564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76B6447-1349-584E-AD16-9016FF0F5B4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DA064A-C20C-D947-ABC4-7AA193EB1D2B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Social Network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ECD0E81-9AEE-534B-868A-ACA91064CA47}"/>
              </a:ext>
            </a:extLst>
          </p:cNvPr>
          <p:cNvGrpSpPr/>
          <p:nvPr/>
        </p:nvGrpSpPr>
        <p:grpSpPr>
          <a:xfrm>
            <a:off x="2381513" y="2013490"/>
            <a:ext cx="881743" cy="507744"/>
            <a:chOff x="900545" y="3813881"/>
            <a:chExt cx="881743" cy="507744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ADF2C1E-51C5-4048-AF9B-A009FA2892E2}"/>
                </a:ext>
              </a:extLst>
            </p:cNvPr>
            <p:cNvGrpSpPr/>
            <p:nvPr/>
          </p:nvGrpSpPr>
          <p:grpSpPr>
            <a:xfrm>
              <a:off x="900545" y="3879269"/>
              <a:ext cx="881743" cy="442356"/>
              <a:chOff x="6800107" y="1493320"/>
              <a:chExt cx="881743" cy="442356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BF32CB7-0893-7D4A-BAB5-7BC940DB5FE5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E4D7BAE-6F8B-444D-9348-E862CA68B67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Friend Map</a:t>
                </a:r>
              </a:p>
            </p:txBody>
          </p:sp>
        </p:grpSp>
        <p:sp>
          <p:nvSpPr>
            <p:cNvPr id="37" name="Block Arc 36">
              <a:extLst>
                <a:ext uri="{FF2B5EF4-FFF2-40B4-BE49-F238E27FC236}">
                  <a16:creationId xmlns:a16="http://schemas.microsoft.com/office/drawing/2014/main" id="{5CC7B9B8-54C0-CB4F-AD50-4D2D861D2310}"/>
                </a:ext>
              </a:extLst>
            </p:cNvPr>
            <p:cNvSpPr/>
            <p:nvPr/>
          </p:nvSpPr>
          <p:spPr>
            <a:xfrm rot="10800000">
              <a:off x="1273024" y="3813881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2470198" y="1016578"/>
            <a:ext cx="706581" cy="605643"/>
            <a:chOff x="988125" y="1708043"/>
            <a:chExt cx="706581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88125" y="1708043"/>
              <a:ext cx="706581" cy="605643"/>
              <a:chOff x="3476502" y="1493320"/>
              <a:chExt cx="706581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88376" y="1656606"/>
                <a:ext cx="682831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Alice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1287091" y="2217015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3E82516-7F68-3A47-B9C5-8FCDE4A2ED42}"/>
              </a:ext>
            </a:extLst>
          </p:cNvPr>
          <p:cNvCxnSpPr>
            <a:stCxn id="32" idx="0"/>
            <a:endCxn id="14" idx="4"/>
          </p:cNvCxnSpPr>
          <p:nvPr/>
        </p:nvCxnSpPr>
        <p:spPr>
          <a:xfrm flipV="1">
            <a:off x="2822385" y="1622221"/>
            <a:ext cx="1104" cy="456657"/>
          </a:xfrm>
          <a:prstGeom prst="straightConnector1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717ED488-B682-2F4C-B4B9-CA5763CDDEA9}"/>
              </a:ext>
            </a:extLst>
          </p:cNvPr>
          <p:cNvCxnSpPr>
            <a:cxnSpLocks/>
            <a:stCxn id="35" idx="2"/>
            <a:endCxn id="22" idx="5"/>
          </p:cNvCxnSpPr>
          <p:nvPr/>
        </p:nvCxnSpPr>
        <p:spPr>
          <a:xfrm rot="5400000">
            <a:off x="6126509" y="1962869"/>
            <a:ext cx="39863" cy="1778358"/>
          </a:xfrm>
          <a:prstGeom prst="curvedConnector3">
            <a:avLst>
              <a:gd name="adj1" fmla="val 300151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5CB161ED-BA12-3A4B-A817-2F6E4B81F674}"/>
              </a:ext>
            </a:extLst>
          </p:cNvPr>
          <p:cNvCxnSpPr>
            <a:cxnSpLocks/>
            <a:stCxn id="25" idx="7"/>
            <a:endCxn id="27" idx="0"/>
          </p:cNvCxnSpPr>
          <p:nvPr/>
        </p:nvCxnSpPr>
        <p:spPr>
          <a:xfrm rot="16200000" flipH="1">
            <a:off x="6108764" y="246711"/>
            <a:ext cx="49930" cy="1762577"/>
          </a:xfrm>
          <a:prstGeom prst="curvedConnector3">
            <a:avLst>
              <a:gd name="adj1" fmla="val -231156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7CF4D12-54E1-6C4C-B5AE-CFA48952F927}"/>
              </a:ext>
            </a:extLst>
          </p:cNvPr>
          <p:cNvCxnSpPr>
            <a:cxnSpLocks/>
            <a:stCxn id="27" idx="2"/>
            <a:endCxn id="25" idx="5"/>
          </p:cNvCxnSpPr>
          <p:nvPr/>
        </p:nvCxnSpPr>
        <p:spPr>
          <a:xfrm rot="5400000">
            <a:off x="6103401" y="619672"/>
            <a:ext cx="60658" cy="1762577"/>
          </a:xfrm>
          <a:prstGeom prst="curvedConnector3">
            <a:avLst>
              <a:gd name="adj1" fmla="val 319631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1F212DA8-7815-2344-BE1F-2E4C14499EBF}"/>
              </a:ext>
            </a:extLst>
          </p:cNvPr>
          <p:cNvCxnSpPr>
            <a:cxnSpLocks/>
            <a:stCxn id="14" idx="0"/>
            <a:endCxn id="25" idx="0"/>
          </p:cNvCxnSpPr>
          <p:nvPr/>
        </p:nvCxnSpPr>
        <p:spPr>
          <a:xfrm rot="5400000" flipH="1" flipV="1">
            <a:off x="3911939" y="-74110"/>
            <a:ext cx="2238" cy="2179138"/>
          </a:xfrm>
          <a:prstGeom prst="curvedConnector3">
            <a:avLst>
              <a:gd name="adj1" fmla="val 17212556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7D66C4C9-F976-EC4A-9096-E4ADF27A3052}"/>
              </a:ext>
            </a:extLst>
          </p:cNvPr>
          <p:cNvCxnSpPr>
            <a:cxnSpLocks/>
            <a:stCxn id="25" idx="1"/>
            <a:endCxn id="14" idx="7"/>
          </p:cNvCxnSpPr>
          <p:nvPr/>
        </p:nvCxnSpPr>
        <p:spPr>
          <a:xfrm rot="16200000" flipH="1" flipV="1">
            <a:off x="3911939" y="264398"/>
            <a:ext cx="2238" cy="1679509"/>
          </a:xfrm>
          <a:prstGeom prst="curvedConnector3">
            <a:avLst>
              <a:gd name="adj1" fmla="val -4361081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594F86F6-53DD-594A-9DFF-8321ADAE5688}"/>
              </a:ext>
            </a:extLst>
          </p:cNvPr>
          <p:cNvCxnSpPr>
            <a:cxnSpLocks/>
            <a:stCxn id="14" idx="3"/>
            <a:endCxn id="175" idx="6"/>
          </p:cNvCxnSpPr>
          <p:nvPr/>
        </p:nvCxnSpPr>
        <p:spPr>
          <a:xfrm rot="5400000">
            <a:off x="1622828" y="698523"/>
            <a:ext cx="115843" cy="1785851"/>
          </a:xfrm>
          <a:prstGeom prst="curvedConnector2">
            <a:avLst/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Curved Connector 107">
            <a:extLst>
              <a:ext uri="{FF2B5EF4-FFF2-40B4-BE49-F238E27FC236}">
                <a16:creationId xmlns:a16="http://schemas.microsoft.com/office/drawing/2014/main" id="{931F9E58-946A-DC4E-897C-1D9C0A834DD9}"/>
              </a:ext>
            </a:extLst>
          </p:cNvPr>
          <p:cNvCxnSpPr>
            <a:cxnSpLocks/>
            <a:stCxn id="22" idx="7"/>
            <a:endCxn id="35" idx="0"/>
          </p:cNvCxnSpPr>
          <p:nvPr/>
        </p:nvCxnSpPr>
        <p:spPr>
          <a:xfrm rot="16200000" flipH="1">
            <a:off x="6111077" y="1589908"/>
            <a:ext cx="70725" cy="1778358"/>
          </a:xfrm>
          <a:prstGeom prst="curvedConnector3">
            <a:avLst>
              <a:gd name="adj1" fmla="val -163186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82B9198D-CA76-2341-9BD9-FEEDE171938E}"/>
              </a:ext>
            </a:extLst>
          </p:cNvPr>
          <p:cNvGrpSpPr/>
          <p:nvPr/>
        </p:nvGrpSpPr>
        <p:grpSpPr>
          <a:xfrm>
            <a:off x="6574146" y="1151523"/>
            <a:ext cx="881743" cy="443797"/>
            <a:chOff x="5617384" y="1664691"/>
            <a:chExt cx="881743" cy="44379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5F0CF0B-7432-1E43-8F09-D197CA9FCB6E}"/>
                </a:ext>
              </a:extLst>
            </p:cNvPr>
            <p:cNvGrpSpPr/>
            <p:nvPr/>
          </p:nvGrpSpPr>
          <p:grpSpPr>
            <a:xfrm>
              <a:off x="5617384" y="1666132"/>
              <a:ext cx="881743" cy="442356"/>
              <a:chOff x="6800107" y="1493320"/>
              <a:chExt cx="881743" cy="442356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4EBE8338-DD60-4049-919F-F8C42B99FDDD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C6FE125-C9C5-014D-AAB2-D3E7CD9BA16E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SNAPP</a:t>
                </a:r>
              </a:p>
            </p:txBody>
          </p:sp>
        </p:grp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40ADE4E4-692C-C749-90EB-56C3EC47E356}"/>
                </a:ext>
              </a:extLst>
            </p:cNvPr>
            <p:cNvSpPr/>
            <p:nvPr/>
          </p:nvSpPr>
          <p:spPr>
            <a:xfrm>
              <a:off x="6010617" y="1664691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5" name="Block Arc 114">
              <a:extLst>
                <a:ext uri="{FF2B5EF4-FFF2-40B4-BE49-F238E27FC236}">
                  <a16:creationId xmlns:a16="http://schemas.microsoft.com/office/drawing/2014/main" id="{02087C77-C582-8046-9928-3ADFF6819CEB}"/>
                </a:ext>
              </a:extLst>
            </p:cNvPr>
            <p:cNvSpPr/>
            <p:nvPr/>
          </p:nvSpPr>
          <p:spPr>
            <a:xfrm>
              <a:off x="5989865" y="1910154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8487FD2-BFF3-FE4D-8B6E-2926801BF0C1}"/>
              </a:ext>
            </a:extLst>
          </p:cNvPr>
          <p:cNvGrpSpPr/>
          <p:nvPr/>
        </p:nvGrpSpPr>
        <p:grpSpPr>
          <a:xfrm>
            <a:off x="6664515" y="2514450"/>
            <a:ext cx="742208" cy="380016"/>
            <a:chOff x="5687152" y="3164573"/>
            <a:chExt cx="742208" cy="380016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325FA7F-67C5-004E-8255-4F30B8BD915F}"/>
                </a:ext>
              </a:extLst>
            </p:cNvPr>
            <p:cNvSpPr/>
            <p:nvPr/>
          </p:nvSpPr>
          <p:spPr>
            <a:xfrm>
              <a:off x="5687152" y="3164573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16" name="Block Arc 115">
              <a:extLst>
                <a:ext uri="{FF2B5EF4-FFF2-40B4-BE49-F238E27FC236}">
                  <a16:creationId xmlns:a16="http://schemas.microsoft.com/office/drawing/2014/main" id="{F41DC623-C14C-A843-A922-D0DE3D782CAD}"/>
                </a:ext>
              </a:extLst>
            </p:cNvPr>
            <p:cNvSpPr/>
            <p:nvPr/>
          </p:nvSpPr>
          <p:spPr>
            <a:xfrm>
              <a:off x="5687152" y="3409337"/>
              <a:ext cx="136780" cy="135252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B38C3F3C-01C4-404E-A623-339CFA46D705}"/>
              </a:ext>
            </a:extLst>
          </p:cNvPr>
          <p:cNvSpPr txBox="1"/>
          <p:nvPr/>
        </p:nvSpPr>
        <p:spPr>
          <a:xfrm>
            <a:off x="2765417" y="1787064"/>
            <a:ext cx="12262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AppCode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E0D2CCB-0CC5-2D49-A868-301778BE30C0}"/>
              </a:ext>
            </a:extLst>
          </p:cNvPr>
          <p:cNvSpPr txBox="1"/>
          <p:nvPr/>
        </p:nvSpPr>
        <p:spPr>
          <a:xfrm>
            <a:off x="3247740" y="417693"/>
            <a:ext cx="1401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Request location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FA72F6-508F-124A-B639-0274057C13F2}"/>
              </a:ext>
            </a:extLst>
          </p:cNvPr>
          <p:cNvSpPr txBox="1"/>
          <p:nvPr/>
        </p:nvSpPr>
        <p:spPr>
          <a:xfrm>
            <a:off x="5387476" y="758585"/>
            <a:ext cx="14035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Request location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EDC5DFB-89F7-F64A-AF01-D9F6139542AD}"/>
              </a:ext>
            </a:extLst>
          </p:cNvPr>
          <p:cNvSpPr txBox="1"/>
          <p:nvPr/>
        </p:nvSpPr>
        <p:spPr>
          <a:xfrm>
            <a:off x="5336325" y="1617842"/>
            <a:ext cx="1985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BobLoc, AliceLoc: C (H)</a:t>
            </a:r>
          </a:p>
        </p:txBody>
      </p: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6D42FC32-DBA6-0F49-BF04-E9189DABE6AC}"/>
              </a:ext>
            </a:extLst>
          </p:cNvPr>
          <p:cNvCxnSpPr>
            <a:cxnSpLocks/>
            <a:stCxn id="25" idx="6"/>
            <a:endCxn id="27" idx="1"/>
          </p:cNvCxnSpPr>
          <p:nvPr/>
        </p:nvCxnSpPr>
        <p:spPr>
          <a:xfrm flipV="1">
            <a:off x="5355917" y="1311798"/>
            <a:ext cx="1287997" cy="5364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4502233" y="364159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81C571E-90FB-2F4B-AB28-3CD5F5E050AE}"/>
              </a:ext>
            </a:extLst>
          </p:cNvPr>
          <p:cNvSpPr txBox="1"/>
          <p:nvPr/>
        </p:nvSpPr>
        <p:spPr>
          <a:xfrm>
            <a:off x="3072950" y="764312"/>
            <a:ext cx="1991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BobLoc, AliceLoc: C (H)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0AD2ED-C397-B14B-84AB-A9F5189B25BD}"/>
              </a:ext>
            </a:extLst>
          </p:cNvPr>
          <p:cNvSpPr txBox="1"/>
          <p:nvPr/>
        </p:nvSpPr>
        <p:spPr>
          <a:xfrm>
            <a:off x="4819239" y="1841209"/>
            <a:ext cx="1089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Request map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E07EAEA-FACE-9F4B-B3DB-CE46BDB850F0}"/>
              </a:ext>
            </a:extLst>
          </p:cNvPr>
          <p:cNvSpPr txBox="1"/>
          <p:nvPr/>
        </p:nvSpPr>
        <p:spPr>
          <a:xfrm>
            <a:off x="5507049" y="2095271"/>
            <a:ext cx="10938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Request map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6651E0F-A2FF-5249-A1A9-58B68FF89D03}"/>
              </a:ext>
            </a:extLst>
          </p:cNvPr>
          <p:cNvSpPr txBox="1"/>
          <p:nvPr/>
        </p:nvSpPr>
        <p:spPr>
          <a:xfrm>
            <a:off x="5457209" y="2670072"/>
            <a:ext cx="9633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8. MapCode</a:t>
            </a:r>
            <a:endParaRPr lang="en-US" sz="10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A9C2462-8AEB-AF43-9561-C68D10E081DB}"/>
              </a:ext>
            </a:extLst>
          </p:cNvPr>
          <p:cNvSpPr txBox="1"/>
          <p:nvPr/>
        </p:nvSpPr>
        <p:spPr>
          <a:xfrm>
            <a:off x="1040825" y="1065400"/>
            <a:ext cx="1468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14. Map: C (H)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1FD6621-F2AF-054E-A7DC-4C588C2B04D7}"/>
              </a:ext>
            </a:extLst>
          </p:cNvPr>
          <p:cNvSpPr txBox="1"/>
          <p:nvPr/>
        </p:nvSpPr>
        <p:spPr>
          <a:xfrm>
            <a:off x="3733559" y="1709953"/>
            <a:ext cx="1351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MapCode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B438965-3857-F747-B86E-9D5E8E922895}"/>
              </a:ext>
            </a:extLst>
          </p:cNvPr>
          <p:cNvSpPr txBox="1"/>
          <p:nvPr/>
        </p:nvSpPr>
        <p:spPr>
          <a:xfrm>
            <a:off x="750603" y="1374325"/>
            <a:ext cx="21331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11. BobLoc, AliceLoc: C (H)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6B03E35-56E7-8749-9445-0A44EDCC8738}"/>
              </a:ext>
            </a:extLst>
          </p:cNvPr>
          <p:cNvSpPr txBox="1"/>
          <p:nvPr/>
        </p:nvSpPr>
        <p:spPr>
          <a:xfrm>
            <a:off x="3352432" y="1069822"/>
            <a:ext cx="15668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15. Map: C (H)</a:t>
            </a:r>
          </a:p>
        </p:txBody>
      </p:sp>
      <p:cxnSp>
        <p:nvCxnSpPr>
          <p:cNvPr id="104" name="Curved Connector 103">
            <a:extLst>
              <a:ext uri="{FF2B5EF4-FFF2-40B4-BE49-F238E27FC236}">
                <a16:creationId xmlns:a16="http://schemas.microsoft.com/office/drawing/2014/main" id="{1B7DC747-6296-3944-A205-D8AEF9AFA193}"/>
              </a:ext>
            </a:extLst>
          </p:cNvPr>
          <p:cNvCxnSpPr>
            <a:cxnSpLocks/>
            <a:stCxn id="14" idx="6"/>
            <a:endCxn id="25" idx="2"/>
          </p:cNvCxnSpPr>
          <p:nvPr/>
        </p:nvCxnSpPr>
        <p:spPr>
          <a:xfrm flipV="1">
            <a:off x="3176779" y="1317162"/>
            <a:ext cx="1472557" cy="223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31AD345E-230B-BF45-8B9C-94B3221DFF07}"/>
              </a:ext>
            </a:extLst>
          </p:cNvPr>
          <p:cNvSpPr txBox="1"/>
          <p:nvPr/>
        </p:nvSpPr>
        <p:spPr>
          <a:xfrm>
            <a:off x="5266495" y="1077683"/>
            <a:ext cx="15366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16. Map: C (H)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DFC7330B-4D3F-0445-B530-D0C2015B462A}"/>
              </a:ext>
            </a:extLst>
          </p:cNvPr>
          <p:cNvCxnSpPr>
            <a:cxnSpLocks/>
            <a:stCxn id="22" idx="1"/>
            <a:endCxn id="14" idx="5"/>
          </p:cNvCxnSpPr>
          <p:nvPr/>
        </p:nvCxnSpPr>
        <p:spPr>
          <a:xfrm flipH="1" flipV="1">
            <a:off x="3073303" y="1533527"/>
            <a:ext cx="1684329" cy="910198"/>
          </a:xfrm>
          <a:prstGeom prst="straightConnector1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79AD3DB6-0152-604C-8EBB-C31377D2773C}"/>
              </a:ext>
            </a:extLst>
          </p:cNvPr>
          <p:cNvCxnSpPr>
            <a:stCxn id="14" idx="6"/>
            <a:endCxn id="22" idx="0"/>
          </p:cNvCxnSpPr>
          <p:nvPr/>
        </p:nvCxnSpPr>
        <p:spPr>
          <a:xfrm>
            <a:off x="3176779" y="1319400"/>
            <a:ext cx="1830668" cy="1035631"/>
          </a:xfrm>
          <a:prstGeom prst="curvedConnector2">
            <a:avLst/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303D81B9-B18E-044B-8FC9-4220FCE6BF58}"/>
              </a:ext>
            </a:extLst>
          </p:cNvPr>
          <p:cNvGrpSpPr/>
          <p:nvPr/>
        </p:nvGrpSpPr>
        <p:grpSpPr>
          <a:xfrm>
            <a:off x="7371978" y="1047358"/>
            <a:ext cx="1911351" cy="279070"/>
            <a:chOff x="7669177" y="2639255"/>
            <a:chExt cx="1911351" cy="279070"/>
          </a:xfrm>
        </p:grpSpPr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9341A031-4EC8-F94A-B22A-BC9F9B912D8B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BED1B969-5EBF-EB45-A048-F27EA235EAF3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high)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FB2365C1-278E-3E4A-B731-EAFD127FEEAC}"/>
              </a:ext>
            </a:extLst>
          </p:cNvPr>
          <p:cNvGrpSpPr/>
          <p:nvPr/>
        </p:nvGrpSpPr>
        <p:grpSpPr>
          <a:xfrm>
            <a:off x="7879247" y="1552011"/>
            <a:ext cx="985356" cy="279070"/>
            <a:chOff x="7820420" y="2080045"/>
            <a:chExt cx="985356" cy="279070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CAEAA39E-679F-5143-B48E-768C4A2AE8FA}"/>
                </a:ext>
              </a:extLst>
            </p:cNvPr>
            <p:cNvSpPr txBox="1"/>
            <p:nvPr/>
          </p:nvSpPr>
          <p:spPr>
            <a:xfrm>
              <a:off x="7870232" y="2080045"/>
              <a:ext cx="935544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source</a:t>
              </a:r>
              <a:endParaRPr lang="en-US" sz="1000" b="0" dirty="0"/>
            </a:p>
          </p:txBody>
        </p:sp>
        <p:sp>
          <p:nvSpPr>
            <p:cNvPr id="154" name="Block Arc 153">
              <a:extLst>
                <a:ext uri="{FF2B5EF4-FFF2-40B4-BE49-F238E27FC236}">
                  <a16:creationId xmlns:a16="http://schemas.microsoft.com/office/drawing/2014/main" id="{428D1BB7-4249-2E4E-A427-A3BD1E6271B8}"/>
                </a:ext>
              </a:extLst>
            </p:cNvPr>
            <p:cNvSpPr/>
            <p:nvPr/>
          </p:nvSpPr>
          <p:spPr>
            <a:xfrm rot="16200000">
              <a:off x="7819656" y="214625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8D72E1CA-68E6-6C4B-87D9-506B622301BF}"/>
              </a:ext>
            </a:extLst>
          </p:cNvPr>
          <p:cNvGrpSpPr/>
          <p:nvPr/>
        </p:nvGrpSpPr>
        <p:grpSpPr>
          <a:xfrm>
            <a:off x="7878392" y="1766970"/>
            <a:ext cx="925723" cy="279070"/>
            <a:chOff x="7929421" y="1698860"/>
            <a:chExt cx="925723" cy="279070"/>
          </a:xfrm>
        </p:grpSpPr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A21E140C-B1E1-1847-AF0C-EF409CEE766D}"/>
                </a:ext>
              </a:extLst>
            </p:cNvPr>
            <p:cNvSpPr/>
            <p:nvPr/>
          </p:nvSpPr>
          <p:spPr>
            <a:xfrm>
              <a:off x="7929421" y="1782343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6D2D3481-188C-854F-9E5C-18F0519021F2}"/>
                </a:ext>
              </a:extLst>
            </p:cNvPr>
            <p:cNvSpPr txBox="1"/>
            <p:nvPr/>
          </p:nvSpPr>
          <p:spPr>
            <a:xfrm>
              <a:off x="7974605" y="1698860"/>
              <a:ext cx="880539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target</a:t>
              </a:r>
              <a:endParaRPr lang="en-US" sz="1000" b="0" dirty="0"/>
            </a:p>
          </p:txBody>
        </p: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5350789D-EC76-B342-BE8D-4E861D82C9B4}"/>
              </a:ext>
            </a:extLst>
          </p:cNvPr>
          <p:cNvSpPr txBox="1"/>
          <p:nvPr/>
        </p:nvSpPr>
        <p:spPr>
          <a:xfrm>
            <a:off x="7545266" y="578696"/>
            <a:ext cx="1596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Asset: objective (priority)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D295BA23-0AE2-9943-9F0D-4CB85F3627BA}"/>
              </a:ext>
            </a:extLst>
          </p:cNvPr>
          <p:cNvSpPr/>
          <p:nvPr/>
        </p:nvSpPr>
        <p:spPr>
          <a:xfrm>
            <a:off x="7530777" y="578695"/>
            <a:ext cx="1588248" cy="3056480"/>
          </a:xfrm>
          <a:prstGeom prst="rect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311EB185-C42C-C74C-8EF6-8E3E2302E017}"/>
              </a:ext>
            </a:extLst>
          </p:cNvPr>
          <p:cNvGrpSpPr/>
          <p:nvPr/>
        </p:nvGrpSpPr>
        <p:grpSpPr>
          <a:xfrm>
            <a:off x="7822554" y="2877435"/>
            <a:ext cx="1002411" cy="554482"/>
            <a:chOff x="6849137" y="1121646"/>
            <a:chExt cx="1002411" cy="554482"/>
          </a:xfrm>
        </p:grpSpPr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85C27EBA-CD2A-C845-9AAD-868D1A3CA65F}"/>
                </a:ext>
              </a:extLst>
            </p:cNvPr>
            <p:cNvGrpSpPr/>
            <p:nvPr/>
          </p:nvGrpSpPr>
          <p:grpSpPr>
            <a:xfrm>
              <a:off x="6909471" y="1233772"/>
              <a:ext cx="881743" cy="442356"/>
              <a:chOff x="6800107" y="1493320"/>
              <a:chExt cx="881743" cy="442356"/>
            </a:xfrm>
          </p:grpSpPr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F26125D0-57C8-E94C-8BE4-0410E1CB39AE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72" name="TextBox 171">
                <a:extLst>
                  <a:ext uri="{FF2B5EF4-FFF2-40B4-BE49-F238E27FC236}">
                    <a16:creationId xmlns:a16="http://schemas.microsoft.com/office/drawing/2014/main" id="{22661CA2-FAE8-D945-B6AA-82C6656C341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store</a:t>
                </a:r>
              </a:p>
            </p:txBody>
          </p:sp>
        </p:grp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8CD0D442-4C3B-EE4E-A68E-4C50E045187B}"/>
                </a:ext>
              </a:extLst>
            </p:cNvPr>
            <p:cNvSpPr/>
            <p:nvPr/>
          </p:nvSpPr>
          <p:spPr>
            <a:xfrm>
              <a:off x="7699513" y="1121646"/>
              <a:ext cx="152035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B3E2A78-ACBE-E844-B50B-1C87D2C954F0}"/>
                </a:ext>
              </a:extLst>
            </p:cNvPr>
            <p:cNvSpPr/>
            <p:nvPr/>
          </p:nvSpPr>
          <p:spPr>
            <a:xfrm>
              <a:off x="6849137" y="112164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2CE9306E-1A2C-1947-8B7C-D0BACF756891}"/>
              </a:ext>
            </a:extLst>
          </p:cNvPr>
          <p:cNvGrpSpPr/>
          <p:nvPr/>
        </p:nvGrpSpPr>
        <p:grpSpPr>
          <a:xfrm>
            <a:off x="7882888" y="2508143"/>
            <a:ext cx="881743" cy="410045"/>
            <a:chOff x="6796549" y="1454407"/>
            <a:chExt cx="881743" cy="410045"/>
          </a:xfrm>
        </p:grpSpPr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FB7B8B76-32E1-0646-9B11-93364CCC96DE}"/>
                </a:ext>
              </a:extLst>
            </p:cNvPr>
            <p:cNvSpPr/>
            <p:nvPr/>
          </p:nvSpPr>
          <p:spPr>
            <a:xfrm>
              <a:off x="6869875" y="1493320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87EE9F29-5726-BC44-8843-FBF796D68F59}"/>
                </a:ext>
              </a:extLst>
            </p:cNvPr>
            <p:cNvSpPr txBox="1"/>
            <p:nvPr/>
          </p:nvSpPr>
          <p:spPr>
            <a:xfrm>
              <a:off x="6796549" y="145440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External entity</a:t>
              </a:r>
            </a:p>
          </p:txBody>
        </p: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3461657" y="2654135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4F89C26E-4202-294F-B5B1-359055023C9C}"/>
              </a:ext>
            </a:extLst>
          </p:cNvPr>
          <p:cNvGrpSpPr/>
          <p:nvPr/>
        </p:nvGrpSpPr>
        <p:grpSpPr>
          <a:xfrm>
            <a:off x="17735" y="730725"/>
            <a:ext cx="985221" cy="494665"/>
            <a:chOff x="-51739" y="1066450"/>
            <a:chExt cx="985221" cy="49466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A548A4-332C-5242-927F-7F05E43FC3D6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125659-492C-3846-BB1F-1446DA6AAFDF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C830C33-3519-404B-B34E-ADEF189DC29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636474-D6C5-0445-B3CE-4754E45F503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Local DS</a:t>
                  </a:r>
                </a:p>
              </p:txBody>
            </p:sp>
          </p:grp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328BC930-DBCB-9640-BE6B-33719F3621A5}"/>
                  </a:ext>
                </a:extLst>
              </p:cNvPr>
              <p:cNvSpPr/>
              <p:nvPr/>
            </p:nvSpPr>
            <p:spPr>
              <a:xfrm>
                <a:off x="1811551" y="873740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2D34A917-6704-404A-84CD-B96CD37FA49C}"/>
                </a:ext>
              </a:extLst>
            </p:cNvPr>
            <p:cNvSpPr/>
            <p:nvPr/>
          </p:nvSpPr>
          <p:spPr>
            <a:xfrm>
              <a:off x="780188" y="1066450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8BCE785A-C04E-374A-89CD-FC1101B52F2F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2A382CC4-6999-8E46-AB47-831E516ADD36}"/>
              </a:ext>
            </a:extLst>
          </p:cNvPr>
          <p:cNvGrpSpPr/>
          <p:nvPr/>
        </p:nvGrpSpPr>
        <p:grpSpPr>
          <a:xfrm>
            <a:off x="7387971" y="1291234"/>
            <a:ext cx="1911351" cy="279070"/>
            <a:chOff x="7669177" y="2639255"/>
            <a:chExt cx="1911351" cy="279070"/>
          </a:xfrm>
        </p:grpSpPr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B34379C8-0A54-A04C-A9B2-A95680DAD246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lgDashDot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C02698CF-7C88-8646-93F0-FBB89144C9AB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low)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411B8F17-FE62-9740-93CB-33617D5EFF16}"/>
              </a:ext>
            </a:extLst>
          </p:cNvPr>
          <p:cNvGrpSpPr/>
          <p:nvPr/>
        </p:nvGrpSpPr>
        <p:grpSpPr>
          <a:xfrm>
            <a:off x="7975507" y="1990713"/>
            <a:ext cx="689493" cy="473592"/>
            <a:chOff x="3388920" y="1493320"/>
            <a:chExt cx="881743" cy="605643"/>
          </a:xfrm>
        </p:grpSpPr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A4B4912A-C72E-244F-BC16-CBBEF6411621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44F0CCDA-9744-0049-878C-C89C0D450D4B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Process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48E7654-5584-D342-BCD2-4C67DD9EDEAF}"/>
              </a:ext>
            </a:extLst>
          </p:cNvPr>
          <p:cNvSpPr txBox="1"/>
          <p:nvPr/>
        </p:nvSpPr>
        <p:spPr>
          <a:xfrm>
            <a:off x="8335478" y="280095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EAEBB7D9-D713-274C-A72B-7E30D366FECE}"/>
              </a:ext>
            </a:extLst>
          </p:cNvPr>
          <p:cNvSpPr/>
          <p:nvPr/>
        </p:nvSpPr>
        <p:spPr>
          <a:xfrm>
            <a:off x="2988940" y="1437318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B4EA3380-7A7D-4F4D-824D-9BC55837A358}"/>
              </a:ext>
            </a:extLst>
          </p:cNvPr>
          <p:cNvGrpSpPr/>
          <p:nvPr/>
        </p:nvGrpSpPr>
        <p:grpSpPr>
          <a:xfrm>
            <a:off x="7387971" y="794985"/>
            <a:ext cx="1911351" cy="279070"/>
            <a:chOff x="7669177" y="2639255"/>
            <a:chExt cx="1911351" cy="279070"/>
          </a:xfrm>
        </p:grpSpPr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B2AC9804-D016-9745-9498-7143E00F4C13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C10DDEA-3C9B-6C47-9D56-CE40EA025F85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(unlabeled)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DBEEC66-259F-4D4F-94C5-866A260D72DE}"/>
              </a:ext>
            </a:extLst>
          </p:cNvPr>
          <p:cNvGrpSpPr/>
          <p:nvPr/>
        </p:nvGrpSpPr>
        <p:grpSpPr>
          <a:xfrm>
            <a:off x="4572000" y="2084371"/>
            <a:ext cx="2902054" cy="1196280"/>
            <a:chOff x="4572000" y="2084371"/>
            <a:chExt cx="2902054" cy="1196280"/>
          </a:xfrm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1D477DD1-6B47-1045-A27A-5CA16ECCDBD0}"/>
                </a:ext>
              </a:extLst>
            </p:cNvPr>
            <p:cNvSpPr/>
            <p:nvPr/>
          </p:nvSpPr>
          <p:spPr>
            <a:xfrm>
              <a:off x="4596035" y="2084371"/>
              <a:ext cx="2878019" cy="1196280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FF5715E2-8BEF-B344-881A-C7F45BC86A15}"/>
                </a:ext>
              </a:extLst>
            </p:cNvPr>
            <p:cNvSpPr txBox="1"/>
            <p:nvPr/>
          </p:nvSpPr>
          <p:spPr>
            <a:xfrm>
              <a:off x="4572000" y="3032119"/>
              <a:ext cx="13516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/>
                <a:t>Attacker zone 1</a:t>
              </a:r>
              <a:endParaRPr lang="en-US" sz="1000" dirty="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15E13EC8-C1B0-B94A-BB37-857131B6B179}"/>
              </a:ext>
            </a:extLst>
          </p:cNvPr>
          <p:cNvGrpSpPr/>
          <p:nvPr/>
        </p:nvGrpSpPr>
        <p:grpSpPr>
          <a:xfrm>
            <a:off x="2444335" y="2569101"/>
            <a:ext cx="1351658" cy="994092"/>
            <a:chOff x="22646" y="2643942"/>
            <a:chExt cx="1351658" cy="99409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EF0CCFA-AD96-9744-88AC-CE67AC723E6D}"/>
                </a:ext>
              </a:extLst>
            </p:cNvPr>
            <p:cNvSpPr/>
            <p:nvPr/>
          </p:nvSpPr>
          <p:spPr>
            <a:xfrm>
              <a:off x="24842" y="2643942"/>
              <a:ext cx="1168198" cy="987741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E2465566-E417-AA42-9CBA-90667987FA94}"/>
                </a:ext>
              </a:extLst>
            </p:cNvPr>
            <p:cNvSpPr txBox="1"/>
            <p:nvPr/>
          </p:nvSpPr>
          <p:spPr>
            <a:xfrm>
              <a:off x="22646" y="3391813"/>
              <a:ext cx="13516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Attacker zone 2</a:t>
              </a:r>
            </a:p>
          </p:txBody>
        </p:sp>
      </p:grp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CB084AA0-4653-F048-B8E3-2DDCEE901EEF}"/>
              </a:ext>
            </a:extLst>
          </p:cNvPr>
          <p:cNvCxnSpPr>
            <a:cxnSpLocks/>
            <a:stCxn id="185" idx="0"/>
            <a:endCxn id="14" idx="2"/>
          </p:cNvCxnSpPr>
          <p:nvPr/>
        </p:nvCxnSpPr>
        <p:spPr>
          <a:xfrm rot="5400000" flipH="1" flipV="1">
            <a:off x="1402327" y="416372"/>
            <a:ext cx="164843" cy="1970900"/>
          </a:xfrm>
          <a:prstGeom prst="curvedConnector2">
            <a:avLst/>
          </a:prstGeom>
          <a:ln w="15875">
            <a:solidFill>
              <a:schemeClr val="tx1"/>
            </a:solidFill>
            <a:prstDash val="solid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583CFFB-38EF-7D49-A5C4-7A74ADAA84A2}"/>
              </a:ext>
            </a:extLst>
          </p:cNvPr>
          <p:cNvGrpSpPr/>
          <p:nvPr/>
        </p:nvGrpSpPr>
        <p:grpSpPr>
          <a:xfrm>
            <a:off x="2431142" y="2738037"/>
            <a:ext cx="881743" cy="605643"/>
            <a:chOff x="1710477" y="3569008"/>
            <a:chExt cx="881743" cy="605643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5AA54052-F25F-6C4F-AF11-D4773CA80AAC}"/>
                </a:ext>
              </a:extLst>
            </p:cNvPr>
            <p:cNvSpPr/>
            <p:nvPr/>
          </p:nvSpPr>
          <p:spPr>
            <a:xfrm>
              <a:off x="1789736" y="3569008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FB97795-44F3-DF4A-AFCA-C28CB73F7D6F}"/>
                </a:ext>
              </a:extLst>
            </p:cNvPr>
            <p:cNvSpPr txBox="1"/>
            <p:nvPr/>
          </p:nvSpPr>
          <p:spPr>
            <a:xfrm>
              <a:off x="1710477" y="3742039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Google</a:t>
              </a:r>
            </a:p>
          </p:txBody>
        </p:sp>
      </p:grpSp>
      <p:sp>
        <p:nvSpPr>
          <p:cNvPr id="158" name="TextBox 157">
            <a:extLst>
              <a:ext uri="{FF2B5EF4-FFF2-40B4-BE49-F238E27FC236}">
                <a16:creationId xmlns:a16="http://schemas.microsoft.com/office/drawing/2014/main" id="{DB5B45B8-A7A9-1D47-B1D1-17DDE45EBB96}"/>
              </a:ext>
            </a:extLst>
          </p:cNvPr>
          <p:cNvSpPr txBox="1"/>
          <p:nvPr/>
        </p:nvSpPr>
        <p:spPr>
          <a:xfrm>
            <a:off x="6620672" y="2470930"/>
            <a:ext cx="881743" cy="41004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ctr"/>
            <a:r>
              <a:rPr lang="en-US" sz="1000" b="0" dirty="0"/>
              <a:t>Map provider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18F5838-E364-1B45-8DD2-92E3635C9781}"/>
              </a:ext>
            </a:extLst>
          </p:cNvPr>
          <p:cNvSpPr txBox="1"/>
          <p:nvPr/>
        </p:nvSpPr>
        <p:spPr>
          <a:xfrm>
            <a:off x="4573329" y="2450579"/>
            <a:ext cx="881743" cy="41004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ctr"/>
            <a:r>
              <a:rPr lang="en-US" sz="1000" b="0" dirty="0"/>
              <a:t>Map services</a:t>
            </a:r>
          </a:p>
        </p:txBody>
      </p: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47D30EF6-E367-4342-A322-03C57977A883}"/>
              </a:ext>
            </a:extLst>
          </p:cNvPr>
          <p:cNvCxnSpPr>
            <a:cxnSpLocks/>
            <a:stCxn id="46" idx="3"/>
            <a:endCxn id="14" idx="1"/>
          </p:cNvCxnSpPr>
          <p:nvPr/>
        </p:nvCxnSpPr>
        <p:spPr>
          <a:xfrm>
            <a:off x="881450" y="941868"/>
            <a:ext cx="1692224" cy="163404"/>
          </a:xfrm>
          <a:prstGeom prst="curvedConnector2">
            <a:avLst/>
          </a:prstGeom>
          <a:ln w="15875">
            <a:solidFill>
              <a:schemeClr val="tx1"/>
            </a:solidFill>
            <a:prstDash val="solid"/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4DFE28E0-9B8B-614B-A221-63A2E97CFED3}"/>
              </a:ext>
            </a:extLst>
          </p:cNvPr>
          <p:cNvSpPr txBox="1"/>
          <p:nvPr/>
        </p:nvSpPr>
        <p:spPr>
          <a:xfrm>
            <a:off x="844560" y="604379"/>
            <a:ext cx="217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BobLoc, AliceLoc, Map: C (H) </a:t>
            </a:r>
          </a:p>
          <a:p>
            <a:endParaRPr lang="en-US" sz="1000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672DCF2-23D7-E94C-B8DD-EAC02EA9D592}"/>
              </a:ext>
            </a:extLst>
          </p:cNvPr>
          <p:cNvGrpSpPr/>
          <p:nvPr/>
        </p:nvGrpSpPr>
        <p:grpSpPr>
          <a:xfrm>
            <a:off x="7681555" y="3356104"/>
            <a:ext cx="1277395" cy="279070"/>
            <a:chOff x="7654370" y="3402665"/>
            <a:chExt cx="1277395" cy="279070"/>
          </a:xfrm>
        </p:grpSpPr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0E3816BB-2064-474D-9E68-3DFB3EAB92DC}"/>
                </a:ext>
              </a:extLst>
            </p:cNvPr>
            <p:cNvSpPr/>
            <p:nvPr/>
          </p:nvSpPr>
          <p:spPr>
            <a:xfrm>
              <a:off x="7654370" y="3414322"/>
              <a:ext cx="292503" cy="236659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1742B79F-C84A-CD48-ADE4-3017586345D2}"/>
                </a:ext>
              </a:extLst>
            </p:cNvPr>
            <p:cNvSpPr txBox="1"/>
            <p:nvPr/>
          </p:nvSpPr>
          <p:spPr>
            <a:xfrm>
              <a:off x="7949150" y="3402665"/>
              <a:ext cx="982615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Attacker zone</a:t>
              </a:r>
              <a:endParaRPr lang="en-US" sz="1000" b="0" dirty="0"/>
            </a:p>
          </p:txBody>
        </p:sp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A0018D60-E5C7-0A41-BC87-71AA8A17A475}"/>
              </a:ext>
            </a:extLst>
          </p:cNvPr>
          <p:cNvSpPr txBox="1"/>
          <p:nvPr/>
        </p:nvSpPr>
        <p:spPr>
          <a:xfrm>
            <a:off x="3235898" y="4311064"/>
            <a:ext cx="5723052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b="0" dirty="0"/>
              <a:t>After label propagation on alternative model 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D627ACE6-A494-2B49-B1CA-8A4A2C5032A2}"/>
              </a:ext>
            </a:extLst>
          </p:cNvPr>
          <p:cNvGrpSpPr/>
          <p:nvPr/>
        </p:nvGrpSpPr>
        <p:grpSpPr>
          <a:xfrm>
            <a:off x="40915" y="2740246"/>
            <a:ext cx="881743" cy="605643"/>
            <a:chOff x="297105" y="1605615"/>
            <a:chExt cx="881743" cy="605643"/>
          </a:xfrm>
        </p:grpSpPr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E22749E5-7A43-AE4A-9EB4-902282646453}"/>
                </a:ext>
              </a:extLst>
            </p:cNvPr>
            <p:cNvGrpSpPr/>
            <p:nvPr/>
          </p:nvGrpSpPr>
          <p:grpSpPr>
            <a:xfrm>
              <a:off x="297105" y="1605615"/>
              <a:ext cx="881743" cy="605643"/>
              <a:chOff x="3374206" y="1493320"/>
              <a:chExt cx="881743" cy="605643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020DD77C-371D-4140-8191-A496A3255DA1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9F4C1D9F-7249-3041-8BCD-71BAB3E6223C}"/>
                  </a:ext>
                </a:extLst>
              </p:cNvPr>
              <p:cNvSpPr txBox="1"/>
              <p:nvPr/>
            </p:nvSpPr>
            <p:spPr>
              <a:xfrm>
                <a:off x="3374206" y="1589625"/>
                <a:ext cx="881743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Create</a:t>
                </a:r>
              </a:p>
              <a:p>
                <a:pPr algn="ctr"/>
                <a:r>
                  <a:rPr lang="en-US" sz="1000" b="0" dirty="0"/>
                  <a:t>Map</a:t>
                </a:r>
              </a:p>
            </p:txBody>
          </p:sp>
        </p:grp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56AE1181-264F-A14B-BEEE-9E93E2A5B4E5}"/>
                </a:ext>
              </a:extLst>
            </p:cNvPr>
            <p:cNvSpPr/>
            <p:nvPr/>
          </p:nvSpPr>
          <p:spPr>
            <a:xfrm>
              <a:off x="945198" y="1711774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36" name="Block Arc 135">
              <a:extLst>
                <a:ext uri="{FF2B5EF4-FFF2-40B4-BE49-F238E27FC236}">
                  <a16:creationId xmlns:a16="http://schemas.microsoft.com/office/drawing/2014/main" id="{848A9E8E-7E8D-114C-9F98-FB86758ED542}"/>
                </a:ext>
              </a:extLst>
            </p:cNvPr>
            <p:cNvSpPr/>
            <p:nvPr/>
          </p:nvSpPr>
          <p:spPr>
            <a:xfrm rot="8327082">
              <a:off x="430720" y="165302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5E20FE7B-561E-314D-9886-BBB79DA42B61}"/>
              </a:ext>
            </a:extLst>
          </p:cNvPr>
          <p:cNvCxnSpPr>
            <a:cxnSpLocks/>
            <a:stCxn id="138" idx="6"/>
            <a:endCxn id="134" idx="2"/>
          </p:cNvCxnSpPr>
          <p:nvPr/>
        </p:nvCxnSpPr>
        <p:spPr>
          <a:xfrm flipV="1">
            <a:off x="849792" y="3040859"/>
            <a:ext cx="1660609" cy="2209"/>
          </a:xfrm>
          <a:prstGeom prst="straightConnector1">
            <a:avLst/>
          </a:prstGeom>
          <a:ln w="15875">
            <a:solidFill>
              <a:schemeClr val="accent2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2" name="TextBox 141">
            <a:extLst>
              <a:ext uri="{FF2B5EF4-FFF2-40B4-BE49-F238E27FC236}">
                <a16:creationId xmlns:a16="http://schemas.microsoft.com/office/drawing/2014/main" id="{4DB3DF50-0E21-E540-9335-DDE54F0A617E}"/>
              </a:ext>
            </a:extLst>
          </p:cNvPr>
          <p:cNvSpPr txBox="1"/>
          <p:nvPr/>
        </p:nvSpPr>
        <p:spPr>
          <a:xfrm>
            <a:off x="917229" y="2780781"/>
            <a:ext cx="18077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17. BobLoc’, AliceLoc’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2C2D4606-AE62-4445-82C9-499E58BAC19F}"/>
              </a:ext>
            </a:extLst>
          </p:cNvPr>
          <p:cNvSpPr txBox="1"/>
          <p:nvPr/>
        </p:nvSpPr>
        <p:spPr>
          <a:xfrm>
            <a:off x="715805" y="2007392"/>
            <a:ext cx="15709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12. BobLoc’, AliceLoc’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4C582A9A-43AC-0C47-8E59-53DB5DF9FC6B}"/>
              </a:ext>
            </a:extLst>
          </p:cNvPr>
          <p:cNvSpPr txBox="1"/>
          <p:nvPr/>
        </p:nvSpPr>
        <p:spPr>
          <a:xfrm>
            <a:off x="161066" y="2409578"/>
            <a:ext cx="834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13. Map’</a:t>
            </a:r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0FBB5855-EFEE-884F-8AF3-2AB63A8E935C}"/>
              </a:ext>
            </a:extLst>
          </p:cNvPr>
          <p:cNvGrpSpPr/>
          <p:nvPr/>
        </p:nvGrpSpPr>
        <p:grpSpPr>
          <a:xfrm>
            <a:off x="79744" y="1426617"/>
            <a:ext cx="846565" cy="663269"/>
            <a:chOff x="34913" y="2287508"/>
            <a:chExt cx="846565" cy="663269"/>
          </a:xfrm>
        </p:grpSpPr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3100DD60-1BB1-9A44-A703-39C7184AD4B3}"/>
                </a:ext>
              </a:extLst>
            </p:cNvPr>
            <p:cNvGrpSpPr/>
            <p:nvPr/>
          </p:nvGrpSpPr>
          <p:grpSpPr>
            <a:xfrm>
              <a:off x="34913" y="2345134"/>
              <a:ext cx="846565" cy="605643"/>
              <a:chOff x="3410239" y="1493320"/>
              <a:chExt cx="846565" cy="605643"/>
            </a:xfrm>
          </p:grpSpPr>
          <p:sp>
            <p:nvSpPr>
              <p:cNvPr id="185" name="Oval 184">
                <a:extLst>
                  <a:ext uri="{FF2B5EF4-FFF2-40B4-BE49-F238E27FC236}">
                    <a16:creationId xmlns:a16="http://schemas.microsoft.com/office/drawing/2014/main" id="{5A200FC3-C2F6-3541-A9DF-B7526323E7E3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86" name="TextBox 185">
                <a:extLst>
                  <a:ext uri="{FF2B5EF4-FFF2-40B4-BE49-F238E27FC236}">
                    <a16:creationId xmlns:a16="http://schemas.microsoft.com/office/drawing/2014/main" id="{A4C30E90-F226-7D4F-9FC0-9B8338962C4C}"/>
                  </a:ext>
                </a:extLst>
              </p:cNvPr>
              <p:cNvSpPr txBox="1"/>
              <p:nvPr/>
            </p:nvSpPr>
            <p:spPr>
              <a:xfrm>
                <a:off x="3410239" y="1666517"/>
                <a:ext cx="846565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dirty="0"/>
                  <a:t>Declassifier</a:t>
                </a:r>
                <a:endParaRPr lang="en-US" sz="1000" b="0" dirty="0"/>
              </a:p>
            </p:txBody>
          </p:sp>
        </p:grp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8DAF6C3E-412E-0B4C-B99D-65B73FB17BAA}"/>
                </a:ext>
              </a:extLst>
            </p:cNvPr>
            <p:cNvSpPr/>
            <p:nvPr/>
          </p:nvSpPr>
          <p:spPr>
            <a:xfrm>
              <a:off x="647716" y="2463044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78" name="Block Arc 177">
              <a:extLst>
                <a:ext uri="{FF2B5EF4-FFF2-40B4-BE49-F238E27FC236}">
                  <a16:creationId xmlns:a16="http://schemas.microsoft.com/office/drawing/2014/main" id="{BB971DCB-96A0-2248-8F21-25728BD06022}"/>
                </a:ext>
              </a:extLst>
            </p:cNvPr>
            <p:cNvSpPr/>
            <p:nvPr/>
          </p:nvSpPr>
          <p:spPr>
            <a:xfrm rot="10800000">
              <a:off x="389764" y="2287508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83" name="Block Arc 182">
              <a:extLst>
                <a:ext uri="{FF2B5EF4-FFF2-40B4-BE49-F238E27FC236}">
                  <a16:creationId xmlns:a16="http://schemas.microsoft.com/office/drawing/2014/main" id="{348DEB49-609A-474F-924B-82F7E798FB07}"/>
                </a:ext>
              </a:extLst>
            </p:cNvPr>
            <p:cNvSpPr/>
            <p:nvPr/>
          </p:nvSpPr>
          <p:spPr>
            <a:xfrm rot="19135648">
              <a:off x="626530" y="2797909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849054D1-3246-0242-B674-9B4E12DCB350}"/>
                </a:ext>
              </a:extLst>
            </p:cNvPr>
            <p:cNvSpPr/>
            <p:nvPr/>
          </p:nvSpPr>
          <p:spPr>
            <a:xfrm>
              <a:off x="173156" y="2756568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187" name="Curved Connector 186">
            <a:extLst>
              <a:ext uri="{FF2B5EF4-FFF2-40B4-BE49-F238E27FC236}">
                <a16:creationId xmlns:a16="http://schemas.microsoft.com/office/drawing/2014/main" id="{AFCFF8DB-03B2-FB46-9685-995F215C8083}"/>
              </a:ext>
            </a:extLst>
          </p:cNvPr>
          <p:cNvCxnSpPr>
            <a:cxnSpLocks/>
            <a:stCxn id="185" idx="5"/>
            <a:endCxn id="138" idx="7"/>
          </p:cNvCxnSpPr>
          <p:nvPr/>
        </p:nvCxnSpPr>
        <p:spPr>
          <a:xfrm rot="5400000">
            <a:off x="333840" y="2413668"/>
            <a:ext cx="827748" cy="2796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Curved Connector 187">
            <a:extLst>
              <a:ext uri="{FF2B5EF4-FFF2-40B4-BE49-F238E27FC236}">
                <a16:creationId xmlns:a16="http://schemas.microsoft.com/office/drawing/2014/main" id="{5DA7787E-151D-4A41-9B9A-67E46EE766FB}"/>
              </a:ext>
            </a:extLst>
          </p:cNvPr>
          <p:cNvCxnSpPr>
            <a:cxnSpLocks/>
            <a:stCxn id="138" idx="1"/>
            <a:endCxn id="185" idx="3"/>
          </p:cNvCxnSpPr>
          <p:nvPr/>
        </p:nvCxnSpPr>
        <p:spPr>
          <a:xfrm rot="5400000" flipH="1" flipV="1">
            <a:off x="-165789" y="2413668"/>
            <a:ext cx="827748" cy="2796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lgDashDotDot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0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E8EA3-C3DD-5544-8A1C-EA00A1673D37}" type="slidenum">
              <a:rPr lang="en-US" smtClean="0"/>
              <a:t>8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B122D5-8372-144E-ADAB-02DE3554D2DA}"/>
              </a:ext>
            </a:extLst>
          </p:cNvPr>
          <p:cNvSpPr txBox="1"/>
          <p:nvPr/>
        </p:nvSpPr>
        <p:spPr>
          <a:xfrm>
            <a:off x="3508055" y="1072027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334A6B6-E1B8-3C4E-9F56-18CC7991267F}"/>
              </a:ext>
            </a:extLst>
          </p:cNvPr>
          <p:cNvGrpSpPr/>
          <p:nvPr/>
        </p:nvGrpSpPr>
        <p:grpSpPr>
          <a:xfrm>
            <a:off x="4566574" y="2355031"/>
            <a:ext cx="881743" cy="605643"/>
            <a:chOff x="3388920" y="1493320"/>
            <a:chExt cx="881743" cy="60564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267FD18-BBDD-4348-B922-E8EF9C6F8C5A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15F16D-0723-FC4E-A0B8-1F6833893BE3}"/>
                </a:ext>
              </a:extLst>
            </p:cNvPr>
            <p:cNvSpPr txBox="1"/>
            <p:nvPr/>
          </p:nvSpPr>
          <p:spPr>
            <a:xfrm>
              <a:off x="3388920" y="1573478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/>
                <a:t>Map Services</a:t>
              </a:r>
              <a:endParaRPr lang="en-US" sz="1000" b="0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D9FDD89-4DCF-1546-913D-D22145FD0962}"/>
              </a:ext>
            </a:extLst>
          </p:cNvPr>
          <p:cNvGrpSpPr/>
          <p:nvPr/>
        </p:nvGrpSpPr>
        <p:grpSpPr>
          <a:xfrm>
            <a:off x="4561754" y="1014340"/>
            <a:ext cx="881743" cy="605643"/>
            <a:chOff x="3388920" y="1493320"/>
            <a:chExt cx="881743" cy="60564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76B6447-1349-584E-AD16-9016FF0F5B4B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1DA064A-C20C-D947-ABC4-7AA193EB1D2B}"/>
                </a:ext>
              </a:extLst>
            </p:cNvPr>
            <p:cNvSpPr txBox="1"/>
            <p:nvPr/>
          </p:nvSpPr>
          <p:spPr>
            <a:xfrm>
              <a:off x="3388920" y="157347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Social Network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ECD0E81-9AEE-534B-868A-ACA91064CA47}"/>
              </a:ext>
            </a:extLst>
          </p:cNvPr>
          <p:cNvGrpSpPr/>
          <p:nvPr/>
        </p:nvGrpSpPr>
        <p:grpSpPr>
          <a:xfrm>
            <a:off x="2381053" y="2479087"/>
            <a:ext cx="881743" cy="507744"/>
            <a:chOff x="900545" y="3813881"/>
            <a:chExt cx="881743" cy="507744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ADF2C1E-51C5-4048-AF9B-A009FA2892E2}"/>
                </a:ext>
              </a:extLst>
            </p:cNvPr>
            <p:cNvGrpSpPr/>
            <p:nvPr/>
          </p:nvGrpSpPr>
          <p:grpSpPr>
            <a:xfrm>
              <a:off x="900545" y="3879269"/>
              <a:ext cx="881743" cy="442356"/>
              <a:chOff x="6800107" y="1493320"/>
              <a:chExt cx="881743" cy="442356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BF32CB7-0893-7D4A-BAB5-7BC940DB5FE5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E4D7BAE-6F8B-444D-9348-E862CA68B671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Friend Map</a:t>
                </a:r>
              </a:p>
            </p:txBody>
          </p:sp>
        </p:grpSp>
        <p:sp>
          <p:nvSpPr>
            <p:cNvPr id="37" name="Block Arc 36">
              <a:extLst>
                <a:ext uri="{FF2B5EF4-FFF2-40B4-BE49-F238E27FC236}">
                  <a16:creationId xmlns:a16="http://schemas.microsoft.com/office/drawing/2014/main" id="{5CC7B9B8-54C0-CB4F-AD50-4D2D861D2310}"/>
                </a:ext>
              </a:extLst>
            </p:cNvPr>
            <p:cNvSpPr/>
            <p:nvPr/>
          </p:nvSpPr>
          <p:spPr>
            <a:xfrm rot="10800000">
              <a:off x="1273024" y="3813881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609D14AB-70C5-0046-9072-9E13A85BC754}"/>
              </a:ext>
            </a:extLst>
          </p:cNvPr>
          <p:cNvGrpSpPr/>
          <p:nvPr/>
        </p:nvGrpSpPr>
        <p:grpSpPr>
          <a:xfrm>
            <a:off x="2470198" y="1016578"/>
            <a:ext cx="706581" cy="605643"/>
            <a:chOff x="988125" y="1708043"/>
            <a:chExt cx="706581" cy="60564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87488E-0B28-204B-882B-65F9AADAB2F0}"/>
                </a:ext>
              </a:extLst>
            </p:cNvPr>
            <p:cNvGrpSpPr/>
            <p:nvPr/>
          </p:nvGrpSpPr>
          <p:grpSpPr>
            <a:xfrm>
              <a:off x="988125" y="1708043"/>
              <a:ext cx="706581" cy="605643"/>
              <a:chOff x="3476502" y="1493320"/>
              <a:chExt cx="706581" cy="605643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43E1837-8E77-624F-A27C-16ED3CCB4D7F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FC32EC6-9968-DA47-AD05-5091C54A06B4}"/>
                  </a:ext>
                </a:extLst>
              </p:cNvPr>
              <p:cNvSpPr txBox="1"/>
              <p:nvPr/>
            </p:nvSpPr>
            <p:spPr>
              <a:xfrm>
                <a:off x="3488376" y="1656606"/>
                <a:ext cx="682831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Alice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69140A6-E0BE-3A41-A26E-6925A78DF365}"/>
                </a:ext>
              </a:extLst>
            </p:cNvPr>
            <p:cNvSpPr/>
            <p:nvPr/>
          </p:nvSpPr>
          <p:spPr>
            <a:xfrm>
              <a:off x="1287091" y="2217015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3E82516-7F68-3A47-B9C5-8FCDE4A2ED42}"/>
              </a:ext>
            </a:extLst>
          </p:cNvPr>
          <p:cNvCxnSpPr>
            <a:stCxn id="32" idx="0"/>
            <a:endCxn id="14" idx="4"/>
          </p:cNvCxnSpPr>
          <p:nvPr/>
        </p:nvCxnSpPr>
        <p:spPr>
          <a:xfrm flipV="1">
            <a:off x="2821925" y="1622221"/>
            <a:ext cx="1564" cy="922254"/>
          </a:xfrm>
          <a:prstGeom prst="straightConnector1">
            <a:avLst/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717ED488-B682-2F4C-B4B9-CA5763CDDEA9}"/>
              </a:ext>
            </a:extLst>
          </p:cNvPr>
          <p:cNvCxnSpPr>
            <a:cxnSpLocks/>
            <a:stCxn id="35" idx="2"/>
            <a:endCxn id="22" idx="5"/>
          </p:cNvCxnSpPr>
          <p:nvPr/>
        </p:nvCxnSpPr>
        <p:spPr>
          <a:xfrm rot="5400000">
            <a:off x="6126509" y="1962869"/>
            <a:ext cx="39863" cy="1778358"/>
          </a:xfrm>
          <a:prstGeom prst="curvedConnector3">
            <a:avLst>
              <a:gd name="adj1" fmla="val 300151"/>
            </a:avLst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urved Connector 69">
            <a:extLst>
              <a:ext uri="{FF2B5EF4-FFF2-40B4-BE49-F238E27FC236}">
                <a16:creationId xmlns:a16="http://schemas.microsoft.com/office/drawing/2014/main" id="{5CB161ED-BA12-3A4B-A817-2F6E4B81F674}"/>
              </a:ext>
            </a:extLst>
          </p:cNvPr>
          <p:cNvCxnSpPr>
            <a:cxnSpLocks/>
            <a:stCxn id="25" idx="7"/>
            <a:endCxn id="27" idx="0"/>
          </p:cNvCxnSpPr>
          <p:nvPr/>
        </p:nvCxnSpPr>
        <p:spPr>
          <a:xfrm rot="16200000" flipH="1">
            <a:off x="6108764" y="246711"/>
            <a:ext cx="49930" cy="1762577"/>
          </a:xfrm>
          <a:prstGeom prst="curvedConnector3">
            <a:avLst>
              <a:gd name="adj1" fmla="val -231156"/>
            </a:avLst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B7CF4D12-54E1-6C4C-B5AE-CFA48952F927}"/>
              </a:ext>
            </a:extLst>
          </p:cNvPr>
          <p:cNvCxnSpPr>
            <a:cxnSpLocks/>
            <a:stCxn id="27" idx="2"/>
            <a:endCxn id="25" idx="5"/>
          </p:cNvCxnSpPr>
          <p:nvPr/>
        </p:nvCxnSpPr>
        <p:spPr>
          <a:xfrm rot="5400000">
            <a:off x="6103401" y="619672"/>
            <a:ext cx="60658" cy="1762577"/>
          </a:xfrm>
          <a:prstGeom prst="curvedConnector3">
            <a:avLst>
              <a:gd name="adj1" fmla="val 319631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1F212DA8-7815-2344-BE1F-2E4C14499EBF}"/>
              </a:ext>
            </a:extLst>
          </p:cNvPr>
          <p:cNvCxnSpPr>
            <a:cxnSpLocks/>
            <a:stCxn id="14" idx="0"/>
            <a:endCxn id="25" idx="0"/>
          </p:cNvCxnSpPr>
          <p:nvPr/>
        </p:nvCxnSpPr>
        <p:spPr>
          <a:xfrm rot="5400000" flipH="1" flipV="1">
            <a:off x="3911939" y="-74110"/>
            <a:ext cx="2238" cy="2179138"/>
          </a:xfrm>
          <a:prstGeom prst="curvedConnector3">
            <a:avLst>
              <a:gd name="adj1" fmla="val 17212556"/>
            </a:avLst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7D66C4C9-F976-EC4A-9096-E4ADF27A3052}"/>
              </a:ext>
            </a:extLst>
          </p:cNvPr>
          <p:cNvCxnSpPr>
            <a:cxnSpLocks/>
            <a:stCxn id="25" idx="1"/>
            <a:endCxn id="14" idx="7"/>
          </p:cNvCxnSpPr>
          <p:nvPr/>
        </p:nvCxnSpPr>
        <p:spPr>
          <a:xfrm rot="16200000" flipH="1" flipV="1">
            <a:off x="3911939" y="264398"/>
            <a:ext cx="2238" cy="1679509"/>
          </a:xfrm>
          <a:prstGeom prst="curvedConnector3">
            <a:avLst>
              <a:gd name="adj1" fmla="val -4361081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CB084AA0-4653-F048-B8E3-2DDCEE901EEF}"/>
              </a:ext>
            </a:extLst>
          </p:cNvPr>
          <p:cNvCxnSpPr>
            <a:cxnSpLocks/>
            <a:stCxn id="131" idx="1"/>
            <a:endCxn id="14" idx="2"/>
          </p:cNvCxnSpPr>
          <p:nvPr/>
        </p:nvCxnSpPr>
        <p:spPr>
          <a:xfrm rot="5400000" flipH="1" flipV="1">
            <a:off x="780211" y="743841"/>
            <a:ext cx="1114428" cy="2265546"/>
          </a:xfrm>
          <a:prstGeom prst="curvedConnector2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594F86F6-53DD-594A-9DFF-8321ADAE5688}"/>
              </a:ext>
            </a:extLst>
          </p:cNvPr>
          <p:cNvCxnSpPr>
            <a:cxnSpLocks/>
            <a:stCxn id="14" idx="3"/>
            <a:endCxn id="131" idx="6"/>
          </p:cNvCxnSpPr>
          <p:nvPr/>
        </p:nvCxnSpPr>
        <p:spPr>
          <a:xfrm rot="5400000">
            <a:off x="1133502" y="1207783"/>
            <a:ext cx="1114429" cy="1765917"/>
          </a:xfrm>
          <a:prstGeom prst="curvedConnector2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47D30EF6-E367-4342-A322-03C57977A883}"/>
              </a:ext>
            </a:extLst>
          </p:cNvPr>
          <p:cNvCxnSpPr>
            <a:cxnSpLocks/>
            <a:stCxn id="46" idx="0"/>
            <a:endCxn id="14" idx="1"/>
          </p:cNvCxnSpPr>
          <p:nvPr/>
        </p:nvCxnSpPr>
        <p:spPr>
          <a:xfrm rot="5400000" flipH="1" flipV="1">
            <a:off x="1500530" y="45615"/>
            <a:ext cx="13487" cy="2132802"/>
          </a:xfrm>
          <a:prstGeom prst="curvedConnector3">
            <a:avLst>
              <a:gd name="adj1" fmla="val 1043775"/>
            </a:avLst>
          </a:prstGeom>
          <a:ln w="15875">
            <a:solidFill>
              <a:schemeClr val="tx1"/>
            </a:solidFill>
            <a:headEnd type="stealth" w="lg" len="lg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Curved Connector 107">
            <a:extLst>
              <a:ext uri="{FF2B5EF4-FFF2-40B4-BE49-F238E27FC236}">
                <a16:creationId xmlns:a16="http://schemas.microsoft.com/office/drawing/2014/main" id="{931F9E58-946A-DC4E-897C-1D9C0A834DD9}"/>
              </a:ext>
            </a:extLst>
          </p:cNvPr>
          <p:cNvCxnSpPr>
            <a:cxnSpLocks/>
            <a:stCxn id="22" idx="7"/>
            <a:endCxn id="35" idx="0"/>
          </p:cNvCxnSpPr>
          <p:nvPr/>
        </p:nvCxnSpPr>
        <p:spPr>
          <a:xfrm rot="16200000" flipH="1">
            <a:off x="6111077" y="1589908"/>
            <a:ext cx="70725" cy="1778358"/>
          </a:xfrm>
          <a:prstGeom prst="curvedConnector3">
            <a:avLst>
              <a:gd name="adj1" fmla="val -163186"/>
            </a:avLst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82B9198D-CA76-2341-9BD9-FEEDE171938E}"/>
              </a:ext>
            </a:extLst>
          </p:cNvPr>
          <p:cNvGrpSpPr/>
          <p:nvPr/>
        </p:nvGrpSpPr>
        <p:grpSpPr>
          <a:xfrm>
            <a:off x="6574146" y="1151523"/>
            <a:ext cx="881743" cy="443797"/>
            <a:chOff x="5617384" y="1664691"/>
            <a:chExt cx="881743" cy="44379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5F0CF0B-7432-1E43-8F09-D197CA9FCB6E}"/>
                </a:ext>
              </a:extLst>
            </p:cNvPr>
            <p:cNvGrpSpPr/>
            <p:nvPr/>
          </p:nvGrpSpPr>
          <p:grpSpPr>
            <a:xfrm>
              <a:off x="5617384" y="1666132"/>
              <a:ext cx="881743" cy="442356"/>
              <a:chOff x="6800107" y="1493320"/>
              <a:chExt cx="881743" cy="442356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4EBE8338-DD60-4049-919F-F8C42B99FDDD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C6FE125-C9C5-014D-AAB2-D3E7CD9BA16E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SNAPP</a:t>
                </a:r>
              </a:p>
            </p:txBody>
          </p:sp>
        </p:grp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40ADE4E4-692C-C749-90EB-56C3EC47E356}"/>
                </a:ext>
              </a:extLst>
            </p:cNvPr>
            <p:cNvSpPr/>
            <p:nvPr/>
          </p:nvSpPr>
          <p:spPr>
            <a:xfrm>
              <a:off x="6010617" y="1664691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15" name="Block Arc 114">
              <a:extLst>
                <a:ext uri="{FF2B5EF4-FFF2-40B4-BE49-F238E27FC236}">
                  <a16:creationId xmlns:a16="http://schemas.microsoft.com/office/drawing/2014/main" id="{02087C77-C582-8046-9928-3ADFF6819CEB}"/>
                </a:ext>
              </a:extLst>
            </p:cNvPr>
            <p:cNvSpPr/>
            <p:nvPr/>
          </p:nvSpPr>
          <p:spPr>
            <a:xfrm>
              <a:off x="5989865" y="1910154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8487FD2-BFF3-FE4D-8B6E-2926801BF0C1}"/>
              </a:ext>
            </a:extLst>
          </p:cNvPr>
          <p:cNvGrpSpPr/>
          <p:nvPr/>
        </p:nvGrpSpPr>
        <p:grpSpPr>
          <a:xfrm>
            <a:off x="6594747" y="2487513"/>
            <a:ext cx="935816" cy="406953"/>
            <a:chOff x="5617384" y="3137636"/>
            <a:chExt cx="935816" cy="406953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EF0EA1E-F7C5-CD45-8275-9E22565A4AFB}"/>
                </a:ext>
              </a:extLst>
            </p:cNvPr>
            <p:cNvGrpSpPr/>
            <p:nvPr/>
          </p:nvGrpSpPr>
          <p:grpSpPr>
            <a:xfrm>
              <a:off x="5617384" y="3137636"/>
              <a:ext cx="935816" cy="344604"/>
              <a:chOff x="6800107" y="1466383"/>
              <a:chExt cx="935816" cy="344604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0325FA7F-67C5-004E-8255-4F30B8BD915F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EAD88EA-8B33-5648-A0B4-B56C6C99CA2A}"/>
                  </a:ext>
                </a:extLst>
              </p:cNvPr>
              <p:cNvSpPr txBox="1"/>
              <p:nvPr/>
            </p:nvSpPr>
            <p:spPr>
              <a:xfrm>
                <a:off x="6800107" y="1466383"/>
                <a:ext cx="935816" cy="31239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Map </a:t>
                </a:r>
              </a:p>
              <a:p>
                <a:pPr algn="ctr"/>
                <a:r>
                  <a:rPr lang="en-US" sz="1000" b="0" dirty="0"/>
                  <a:t>Provider</a:t>
                </a:r>
              </a:p>
            </p:txBody>
          </p:sp>
        </p:grpSp>
        <p:sp>
          <p:nvSpPr>
            <p:cNvPr id="116" name="Block Arc 115">
              <a:extLst>
                <a:ext uri="{FF2B5EF4-FFF2-40B4-BE49-F238E27FC236}">
                  <a16:creationId xmlns:a16="http://schemas.microsoft.com/office/drawing/2014/main" id="{F41DC623-C14C-A843-A922-D0DE3D782CAD}"/>
                </a:ext>
              </a:extLst>
            </p:cNvPr>
            <p:cNvSpPr/>
            <p:nvPr/>
          </p:nvSpPr>
          <p:spPr>
            <a:xfrm>
              <a:off x="5687152" y="3409337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A634813-021C-1A4E-98C2-B5A44868C1FE}"/>
              </a:ext>
            </a:extLst>
          </p:cNvPr>
          <p:cNvGrpSpPr/>
          <p:nvPr/>
        </p:nvGrpSpPr>
        <p:grpSpPr>
          <a:xfrm>
            <a:off x="2328292" y="3058985"/>
            <a:ext cx="881743" cy="605643"/>
            <a:chOff x="297105" y="1605615"/>
            <a:chExt cx="881743" cy="605643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553C446-834A-474F-A74F-80FDB4082BEE}"/>
                </a:ext>
              </a:extLst>
            </p:cNvPr>
            <p:cNvGrpSpPr/>
            <p:nvPr/>
          </p:nvGrpSpPr>
          <p:grpSpPr>
            <a:xfrm>
              <a:off x="297105" y="1605615"/>
              <a:ext cx="881743" cy="605643"/>
              <a:chOff x="3374206" y="1493320"/>
              <a:chExt cx="881743" cy="605643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C1363A5E-F85E-8745-8DF1-9E75076C046B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B5BDBBC-9E17-3B43-90EA-618DCB27397B}"/>
                  </a:ext>
                </a:extLst>
              </p:cNvPr>
              <p:cNvSpPr txBox="1"/>
              <p:nvPr/>
            </p:nvSpPr>
            <p:spPr>
              <a:xfrm>
                <a:off x="3374206" y="1589625"/>
                <a:ext cx="881743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Create</a:t>
                </a:r>
              </a:p>
              <a:p>
                <a:pPr algn="ctr"/>
                <a:r>
                  <a:rPr lang="en-US" sz="1000" b="0" dirty="0"/>
                  <a:t>Map</a:t>
                </a:r>
              </a:p>
            </p:txBody>
          </p:sp>
        </p:grp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C526D7F-B1D2-EE44-AB9A-1C11F5313C8C}"/>
                </a:ext>
              </a:extLst>
            </p:cNvPr>
            <p:cNvSpPr/>
            <p:nvPr/>
          </p:nvSpPr>
          <p:spPr>
            <a:xfrm>
              <a:off x="523939" y="1665796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23" name="Block Arc 122">
              <a:extLst>
                <a:ext uri="{FF2B5EF4-FFF2-40B4-BE49-F238E27FC236}">
                  <a16:creationId xmlns:a16="http://schemas.microsoft.com/office/drawing/2014/main" id="{F1FE7A40-0692-4E47-8501-6A4CEBF06090}"/>
                </a:ext>
              </a:extLst>
            </p:cNvPr>
            <p:cNvSpPr/>
            <p:nvPr/>
          </p:nvSpPr>
          <p:spPr>
            <a:xfrm rot="5400000">
              <a:off x="340853" y="1849634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B38C3F3C-01C4-404E-A623-339CFA46D705}"/>
              </a:ext>
            </a:extLst>
          </p:cNvPr>
          <p:cNvSpPr txBox="1"/>
          <p:nvPr/>
        </p:nvSpPr>
        <p:spPr>
          <a:xfrm>
            <a:off x="2747227" y="2100665"/>
            <a:ext cx="12262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1. AppCode: I (H)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E0D2CCB-0CC5-2D49-A868-301778BE30C0}"/>
              </a:ext>
            </a:extLst>
          </p:cNvPr>
          <p:cNvSpPr txBox="1"/>
          <p:nvPr/>
        </p:nvSpPr>
        <p:spPr>
          <a:xfrm>
            <a:off x="3247740" y="417693"/>
            <a:ext cx="1401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2. Request location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DFA72F6-508F-124A-B639-0274057C13F2}"/>
              </a:ext>
            </a:extLst>
          </p:cNvPr>
          <p:cNvSpPr txBox="1"/>
          <p:nvPr/>
        </p:nvSpPr>
        <p:spPr>
          <a:xfrm>
            <a:off x="5387476" y="758585"/>
            <a:ext cx="14035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3. Request location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EDC5DFB-89F7-F64A-AF01-D9F6139542AD}"/>
              </a:ext>
            </a:extLst>
          </p:cNvPr>
          <p:cNvSpPr txBox="1"/>
          <p:nvPr/>
        </p:nvSpPr>
        <p:spPr>
          <a:xfrm>
            <a:off x="5336325" y="1617842"/>
            <a:ext cx="19855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4. BobLoc, AliceLoc: C (H)</a:t>
            </a:r>
          </a:p>
        </p:txBody>
      </p:sp>
      <p:cxnSp>
        <p:nvCxnSpPr>
          <p:cNvPr id="85" name="Curved Connector 84">
            <a:extLst>
              <a:ext uri="{FF2B5EF4-FFF2-40B4-BE49-F238E27FC236}">
                <a16:creationId xmlns:a16="http://schemas.microsoft.com/office/drawing/2014/main" id="{6D42FC32-DBA6-0F49-BF04-E9189DABE6AC}"/>
              </a:ext>
            </a:extLst>
          </p:cNvPr>
          <p:cNvCxnSpPr>
            <a:cxnSpLocks/>
            <a:stCxn id="25" idx="6"/>
            <a:endCxn id="27" idx="1"/>
          </p:cNvCxnSpPr>
          <p:nvPr/>
        </p:nvCxnSpPr>
        <p:spPr>
          <a:xfrm flipV="1">
            <a:off x="5355917" y="1311798"/>
            <a:ext cx="1287997" cy="5364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723E4CF-4131-2240-878E-90BF4E945F26}"/>
              </a:ext>
            </a:extLst>
          </p:cNvPr>
          <p:cNvSpPr txBox="1"/>
          <p:nvPr/>
        </p:nvSpPr>
        <p:spPr>
          <a:xfrm>
            <a:off x="-357967" y="297476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81C571E-90FB-2F4B-AB28-3CD5F5E050AE}"/>
              </a:ext>
            </a:extLst>
          </p:cNvPr>
          <p:cNvSpPr txBox="1"/>
          <p:nvPr/>
        </p:nvSpPr>
        <p:spPr>
          <a:xfrm>
            <a:off x="3072950" y="764312"/>
            <a:ext cx="19911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5. BobLoc, AliceLoc: C (H)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D0AD2ED-C397-B14B-84AB-A9F5189B25BD}"/>
              </a:ext>
            </a:extLst>
          </p:cNvPr>
          <p:cNvSpPr txBox="1"/>
          <p:nvPr/>
        </p:nvSpPr>
        <p:spPr>
          <a:xfrm>
            <a:off x="4819239" y="1841209"/>
            <a:ext cx="10895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6. Request map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E07EAEA-FACE-9F4B-B3DB-CE46BDB850F0}"/>
              </a:ext>
            </a:extLst>
          </p:cNvPr>
          <p:cNvSpPr txBox="1"/>
          <p:nvPr/>
        </p:nvSpPr>
        <p:spPr>
          <a:xfrm>
            <a:off x="5507049" y="2095271"/>
            <a:ext cx="10938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7. Request map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6651E0F-A2FF-5249-A1A9-58B68FF89D03}"/>
              </a:ext>
            </a:extLst>
          </p:cNvPr>
          <p:cNvSpPr txBox="1"/>
          <p:nvPr/>
        </p:nvSpPr>
        <p:spPr>
          <a:xfrm>
            <a:off x="5457208" y="2670072"/>
            <a:ext cx="13127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8. MapCode: I(H)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A9C2462-8AEB-AF43-9561-C68D10E081DB}"/>
              </a:ext>
            </a:extLst>
          </p:cNvPr>
          <p:cNvSpPr txBox="1"/>
          <p:nvPr/>
        </p:nvSpPr>
        <p:spPr>
          <a:xfrm>
            <a:off x="297005" y="2044572"/>
            <a:ext cx="14687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14. Map: C (H)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1FD6621-F2AF-054E-A7DC-4C588C2B04D7}"/>
              </a:ext>
            </a:extLst>
          </p:cNvPr>
          <p:cNvSpPr txBox="1"/>
          <p:nvPr/>
        </p:nvSpPr>
        <p:spPr>
          <a:xfrm>
            <a:off x="3536238" y="2358838"/>
            <a:ext cx="13516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9. MapCode: I (H)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B438965-3857-F747-B86E-9D5E8E922895}"/>
              </a:ext>
            </a:extLst>
          </p:cNvPr>
          <p:cNvSpPr txBox="1"/>
          <p:nvPr/>
        </p:nvSpPr>
        <p:spPr>
          <a:xfrm>
            <a:off x="1479591" y="1533029"/>
            <a:ext cx="11509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11. BobLoc, </a:t>
            </a:r>
          </a:p>
          <a:p>
            <a:r>
              <a:rPr lang="en-US" sz="1000" dirty="0"/>
              <a:t>AliceLoc: C (H)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6B03E35-56E7-8749-9445-0A44EDCC8738}"/>
              </a:ext>
            </a:extLst>
          </p:cNvPr>
          <p:cNvSpPr txBox="1"/>
          <p:nvPr/>
        </p:nvSpPr>
        <p:spPr>
          <a:xfrm>
            <a:off x="3352432" y="1069822"/>
            <a:ext cx="15668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15. Map: C (H)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DFE28E0-9B8B-614B-A221-63A2E97CFED3}"/>
              </a:ext>
            </a:extLst>
          </p:cNvPr>
          <p:cNvSpPr txBox="1"/>
          <p:nvPr/>
        </p:nvSpPr>
        <p:spPr>
          <a:xfrm>
            <a:off x="533349" y="734498"/>
            <a:ext cx="217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10. BobLoc, AliceLoc, Map: C (H) </a:t>
            </a:r>
          </a:p>
          <a:p>
            <a:endParaRPr lang="en-US" sz="1000" dirty="0"/>
          </a:p>
        </p:txBody>
      </p:sp>
      <p:cxnSp>
        <p:nvCxnSpPr>
          <p:cNvPr id="104" name="Curved Connector 103">
            <a:extLst>
              <a:ext uri="{FF2B5EF4-FFF2-40B4-BE49-F238E27FC236}">
                <a16:creationId xmlns:a16="http://schemas.microsoft.com/office/drawing/2014/main" id="{1B7DC747-6296-3944-A205-D8AEF9AFA193}"/>
              </a:ext>
            </a:extLst>
          </p:cNvPr>
          <p:cNvCxnSpPr>
            <a:cxnSpLocks/>
            <a:stCxn id="14" idx="6"/>
            <a:endCxn id="25" idx="2"/>
          </p:cNvCxnSpPr>
          <p:nvPr/>
        </p:nvCxnSpPr>
        <p:spPr>
          <a:xfrm flipV="1">
            <a:off x="3176779" y="1317162"/>
            <a:ext cx="1472557" cy="2238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31AD345E-230B-BF45-8B9C-94B3221DFF07}"/>
              </a:ext>
            </a:extLst>
          </p:cNvPr>
          <p:cNvSpPr txBox="1"/>
          <p:nvPr/>
        </p:nvSpPr>
        <p:spPr>
          <a:xfrm>
            <a:off x="5266495" y="1077683"/>
            <a:ext cx="15366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16. Map: C(H)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DFC7330B-4D3F-0445-B530-D0C2015B462A}"/>
              </a:ext>
            </a:extLst>
          </p:cNvPr>
          <p:cNvCxnSpPr>
            <a:cxnSpLocks/>
            <a:stCxn id="22" idx="1"/>
            <a:endCxn id="14" idx="5"/>
          </p:cNvCxnSpPr>
          <p:nvPr/>
        </p:nvCxnSpPr>
        <p:spPr>
          <a:xfrm flipH="1" flipV="1">
            <a:off x="3073303" y="1533527"/>
            <a:ext cx="1684329" cy="910198"/>
          </a:xfrm>
          <a:prstGeom prst="straightConnector1">
            <a:avLst/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Curved Connector 139">
            <a:extLst>
              <a:ext uri="{FF2B5EF4-FFF2-40B4-BE49-F238E27FC236}">
                <a16:creationId xmlns:a16="http://schemas.microsoft.com/office/drawing/2014/main" id="{79AD3DB6-0152-604C-8EBB-C31377D2773C}"/>
              </a:ext>
            </a:extLst>
          </p:cNvPr>
          <p:cNvCxnSpPr>
            <a:stCxn id="14" idx="6"/>
            <a:endCxn id="22" idx="0"/>
          </p:cNvCxnSpPr>
          <p:nvPr/>
        </p:nvCxnSpPr>
        <p:spPr>
          <a:xfrm>
            <a:off x="3176779" y="1319400"/>
            <a:ext cx="1830668" cy="1035631"/>
          </a:xfrm>
          <a:prstGeom prst="curvedConnector2">
            <a:avLst/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F0F57CE8-FEF2-7847-A380-26D71473323A}"/>
              </a:ext>
            </a:extLst>
          </p:cNvPr>
          <p:cNvSpPr txBox="1"/>
          <p:nvPr/>
        </p:nvSpPr>
        <p:spPr>
          <a:xfrm>
            <a:off x="3461657" y="2654135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4F89C26E-4202-294F-B5B1-359055023C9C}"/>
              </a:ext>
            </a:extLst>
          </p:cNvPr>
          <p:cNvGrpSpPr/>
          <p:nvPr/>
        </p:nvGrpSpPr>
        <p:grpSpPr>
          <a:xfrm>
            <a:off x="-51739" y="1080695"/>
            <a:ext cx="985221" cy="482614"/>
            <a:chOff x="-51739" y="1080695"/>
            <a:chExt cx="985221" cy="48261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A548A4-332C-5242-927F-7F05E43FC3D6}"/>
                </a:ext>
              </a:extLst>
            </p:cNvPr>
            <p:cNvGrpSpPr/>
            <p:nvPr/>
          </p:nvGrpSpPr>
          <p:grpSpPr>
            <a:xfrm>
              <a:off x="0" y="1118759"/>
              <a:ext cx="881743" cy="442356"/>
              <a:chOff x="1152830" y="657915"/>
              <a:chExt cx="881743" cy="442356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77125659-492C-3846-BB1F-1446DA6AAFDF}"/>
                  </a:ext>
                </a:extLst>
              </p:cNvPr>
              <p:cNvGrpSpPr/>
              <p:nvPr/>
            </p:nvGrpSpPr>
            <p:grpSpPr>
              <a:xfrm>
                <a:off x="1152830" y="657915"/>
                <a:ext cx="881743" cy="442356"/>
                <a:chOff x="6800107" y="1493320"/>
                <a:chExt cx="881743" cy="442356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C830C33-3519-404B-B34E-ADEF189DC291}"/>
                    </a:ext>
                  </a:extLst>
                </p:cNvPr>
                <p:cNvSpPr/>
                <p:nvPr/>
              </p:nvSpPr>
              <p:spPr>
                <a:xfrm>
                  <a:off x="6869875" y="1493320"/>
                  <a:ext cx="742208" cy="317667"/>
                </a:xfrm>
                <a:prstGeom prst="rect">
                  <a:avLst/>
                </a:prstGeom>
                <a:noFill/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200">
                    <a:solidFill>
                      <a:schemeClr val="dk1"/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24636474-D6C5-0445-B3CE-4754E45F5031}"/>
                    </a:ext>
                  </a:extLst>
                </p:cNvPr>
                <p:cNvSpPr txBox="1"/>
                <p:nvPr/>
              </p:nvSpPr>
              <p:spPr>
                <a:xfrm>
                  <a:off x="6800107" y="1525631"/>
                  <a:ext cx="881743" cy="410045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t" anchorCtr="0">
                  <a:noAutofit/>
                </a:bodyPr>
                <a:lstStyle/>
                <a:p>
                  <a:pPr algn="ctr"/>
                  <a:r>
                    <a:rPr lang="en-US" sz="1000" b="0" dirty="0"/>
                    <a:t>Local DS</a:t>
                  </a:r>
                </a:p>
              </p:txBody>
            </p:sp>
          </p:grp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328BC930-DBCB-9640-BE6B-33719F3621A5}"/>
                  </a:ext>
                </a:extLst>
              </p:cNvPr>
              <p:cNvSpPr/>
              <p:nvPr/>
            </p:nvSpPr>
            <p:spPr>
              <a:xfrm>
                <a:off x="1556909" y="665391"/>
                <a:ext cx="95276" cy="9443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latin typeface="Helvetica" charset="0"/>
                  <a:ea typeface="Helvetica" charset="0"/>
                  <a:cs typeface="Helvetica" charset="0"/>
                </a:endParaRPr>
              </a:p>
            </p:txBody>
          </p:sp>
        </p:grp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8BCE785A-C04E-374A-89CD-FC1101B52F2F}"/>
                </a:ext>
              </a:extLst>
            </p:cNvPr>
            <p:cNvSpPr/>
            <p:nvPr/>
          </p:nvSpPr>
          <p:spPr>
            <a:xfrm>
              <a:off x="-51739" y="1080695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2D34A917-6704-404A-84CD-B96CD37FA49C}"/>
                </a:ext>
              </a:extLst>
            </p:cNvPr>
            <p:cNvSpPr/>
            <p:nvPr/>
          </p:nvSpPr>
          <p:spPr>
            <a:xfrm>
              <a:off x="780188" y="1090378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287DCE8C-3C8A-B34F-9AE9-D79F183A42B7}"/>
              </a:ext>
            </a:extLst>
          </p:cNvPr>
          <p:cNvGrpSpPr/>
          <p:nvPr/>
        </p:nvGrpSpPr>
        <p:grpSpPr>
          <a:xfrm>
            <a:off x="4561754" y="3056077"/>
            <a:ext cx="881743" cy="605643"/>
            <a:chOff x="3394389" y="1493320"/>
            <a:chExt cx="881743" cy="605643"/>
          </a:xfrm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FAB4FB9-0497-8546-8FBB-844496E67523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765193E7-A21E-614E-824C-88EE80CAE22C}"/>
                </a:ext>
              </a:extLst>
            </p:cNvPr>
            <p:cNvSpPr txBox="1"/>
            <p:nvPr/>
          </p:nvSpPr>
          <p:spPr>
            <a:xfrm>
              <a:off x="3394389" y="1657355"/>
              <a:ext cx="881743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Attacker</a:t>
              </a:r>
            </a:p>
          </p:txBody>
        </p:sp>
      </p:grp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3F360322-D803-E14F-9F7B-C188FB7391D5}"/>
              </a:ext>
            </a:extLst>
          </p:cNvPr>
          <p:cNvCxnSpPr>
            <a:cxnSpLocks/>
            <a:stCxn id="19" idx="6"/>
            <a:endCxn id="111" idx="2"/>
          </p:cNvCxnSpPr>
          <p:nvPr/>
        </p:nvCxnSpPr>
        <p:spPr>
          <a:xfrm flipV="1">
            <a:off x="3137169" y="3358899"/>
            <a:ext cx="1506698" cy="2908"/>
          </a:xfrm>
          <a:prstGeom prst="straightConnector1">
            <a:avLst/>
          </a:prstGeom>
          <a:ln w="15875">
            <a:solidFill>
              <a:schemeClr val="accent2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7DBB49F7-E664-C84C-9627-72864FB1BC15}"/>
              </a:ext>
            </a:extLst>
          </p:cNvPr>
          <p:cNvSpPr txBox="1"/>
          <p:nvPr/>
        </p:nvSpPr>
        <p:spPr>
          <a:xfrm>
            <a:off x="3163113" y="3112894"/>
            <a:ext cx="18077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17. BobLoc’, AliceLoc’</a:t>
            </a:r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EAEBB7D9-D713-274C-A72B-7E30D366FECE}"/>
              </a:ext>
            </a:extLst>
          </p:cNvPr>
          <p:cNvSpPr/>
          <p:nvPr/>
        </p:nvSpPr>
        <p:spPr>
          <a:xfrm>
            <a:off x="2988940" y="1437318"/>
            <a:ext cx="95276" cy="9443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33" name="Curved Connector 132">
            <a:extLst>
              <a:ext uri="{FF2B5EF4-FFF2-40B4-BE49-F238E27FC236}">
                <a16:creationId xmlns:a16="http://schemas.microsoft.com/office/drawing/2014/main" id="{D68C51DC-A4A1-F144-859A-8680541E37AC}"/>
              </a:ext>
            </a:extLst>
          </p:cNvPr>
          <p:cNvCxnSpPr>
            <a:cxnSpLocks/>
            <a:stCxn id="131" idx="5"/>
            <a:endCxn id="19" idx="1"/>
          </p:cNvCxnSpPr>
          <p:nvPr/>
        </p:nvCxnSpPr>
        <p:spPr>
          <a:xfrm rot="16200000" flipH="1">
            <a:off x="1476374" y="2089989"/>
            <a:ext cx="285596" cy="1829783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Curved Connector 133">
            <a:extLst>
              <a:ext uri="{FF2B5EF4-FFF2-40B4-BE49-F238E27FC236}">
                <a16:creationId xmlns:a16="http://schemas.microsoft.com/office/drawing/2014/main" id="{014B6F74-F9C4-FF49-97AE-FA620B7ED14D}"/>
              </a:ext>
            </a:extLst>
          </p:cNvPr>
          <p:cNvCxnSpPr>
            <a:cxnSpLocks/>
            <a:stCxn id="19" idx="2"/>
            <a:endCxn id="131" idx="4"/>
          </p:cNvCxnSpPr>
          <p:nvPr/>
        </p:nvCxnSpPr>
        <p:spPr>
          <a:xfrm rot="10800000">
            <a:off x="454468" y="2950777"/>
            <a:ext cx="1976121" cy="411030"/>
          </a:xfrm>
          <a:prstGeom prst="curvedConnector2">
            <a:avLst/>
          </a:prstGeom>
          <a:ln w="15875">
            <a:solidFill>
              <a:schemeClr val="tx1"/>
            </a:solidFill>
            <a:prstDash val="dash"/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1F7979EE-959E-CD4B-91D3-0A3D6B8BA2A7}"/>
              </a:ext>
            </a:extLst>
          </p:cNvPr>
          <p:cNvSpPr txBox="1"/>
          <p:nvPr/>
        </p:nvSpPr>
        <p:spPr>
          <a:xfrm>
            <a:off x="931990" y="2724071"/>
            <a:ext cx="15709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12. BobLoc’, AliceLoc’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B121EC8F-6BA5-0349-8064-51A39B6C8D91}"/>
              </a:ext>
            </a:extLst>
          </p:cNvPr>
          <p:cNvSpPr txBox="1"/>
          <p:nvPr/>
        </p:nvSpPr>
        <p:spPr>
          <a:xfrm>
            <a:off x="931024" y="3020665"/>
            <a:ext cx="8347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13. Map’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B8DF2280-FB94-D641-94C4-EE3B01BA1747}"/>
              </a:ext>
            </a:extLst>
          </p:cNvPr>
          <p:cNvSpPr txBox="1"/>
          <p:nvPr/>
        </p:nvSpPr>
        <p:spPr>
          <a:xfrm>
            <a:off x="2259424" y="3990181"/>
            <a:ext cx="4405091" cy="91440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r>
              <a:rPr lang="en-US" sz="2000" b="0" dirty="0"/>
              <a:t>After label propagation on alternative graph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1D5F5AD-29D8-DD46-BFAC-D89F6CD0D1B1}"/>
              </a:ext>
            </a:extLst>
          </p:cNvPr>
          <p:cNvGrpSpPr/>
          <p:nvPr/>
        </p:nvGrpSpPr>
        <p:grpSpPr>
          <a:xfrm>
            <a:off x="34913" y="2345134"/>
            <a:ext cx="846565" cy="605643"/>
            <a:chOff x="34913" y="2345134"/>
            <a:chExt cx="846565" cy="605643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0F3B9D7E-41E8-5246-9A8E-A1D5E25F99DA}"/>
                </a:ext>
              </a:extLst>
            </p:cNvPr>
            <p:cNvGrpSpPr/>
            <p:nvPr/>
          </p:nvGrpSpPr>
          <p:grpSpPr>
            <a:xfrm>
              <a:off x="34913" y="2345134"/>
              <a:ext cx="846565" cy="605643"/>
              <a:chOff x="3410239" y="1493320"/>
              <a:chExt cx="846565" cy="605643"/>
            </a:xfrm>
          </p:grpSpPr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64AFCB44-16DC-7B4C-8488-FC3A3C7FD350}"/>
                  </a:ext>
                </a:extLst>
              </p:cNvPr>
              <p:cNvSpPr/>
              <p:nvPr/>
            </p:nvSpPr>
            <p:spPr>
              <a:xfrm>
                <a:off x="3476502" y="1493320"/>
                <a:ext cx="706581" cy="605643"/>
              </a:xfrm>
              <a:prstGeom prst="ellipse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AE7B7249-0AD2-9B4B-BDC7-866136D4FD55}"/>
                  </a:ext>
                </a:extLst>
              </p:cNvPr>
              <p:cNvSpPr txBox="1"/>
              <p:nvPr/>
            </p:nvSpPr>
            <p:spPr>
              <a:xfrm>
                <a:off x="3410239" y="1666517"/>
                <a:ext cx="846565" cy="27907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dirty="0"/>
                  <a:t>Declassifier</a:t>
                </a:r>
                <a:endParaRPr lang="en-US" sz="1000" b="0" dirty="0"/>
              </a:p>
            </p:txBody>
          </p:sp>
        </p:grp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DE0B2D99-7FBB-5643-88A9-3DC434262B61}"/>
                </a:ext>
              </a:extLst>
            </p:cNvPr>
            <p:cNvSpPr/>
            <p:nvPr/>
          </p:nvSpPr>
          <p:spPr>
            <a:xfrm>
              <a:off x="647716" y="2463044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41" name="Block Arc 140">
              <a:extLst>
                <a:ext uri="{FF2B5EF4-FFF2-40B4-BE49-F238E27FC236}">
                  <a16:creationId xmlns:a16="http://schemas.microsoft.com/office/drawing/2014/main" id="{35CA3E17-12FD-264E-8021-21BD68F636CB}"/>
                </a:ext>
              </a:extLst>
            </p:cNvPr>
            <p:cNvSpPr/>
            <p:nvPr/>
          </p:nvSpPr>
          <p:spPr>
            <a:xfrm rot="8369430">
              <a:off x="146872" y="2385626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42" name="Block Arc 141">
              <a:extLst>
                <a:ext uri="{FF2B5EF4-FFF2-40B4-BE49-F238E27FC236}">
                  <a16:creationId xmlns:a16="http://schemas.microsoft.com/office/drawing/2014/main" id="{5B6B8252-0550-D640-AC0D-49A424842873}"/>
                </a:ext>
              </a:extLst>
            </p:cNvPr>
            <p:cNvSpPr/>
            <p:nvPr/>
          </p:nvSpPr>
          <p:spPr>
            <a:xfrm rot="19135648">
              <a:off x="626530" y="2797909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159EFD85-294A-E542-BC2D-FBDA91722EFB}"/>
                </a:ext>
              </a:extLst>
            </p:cNvPr>
            <p:cNvSpPr/>
            <p:nvPr/>
          </p:nvSpPr>
          <p:spPr>
            <a:xfrm>
              <a:off x="395855" y="2846451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529D5E36-97C7-874C-8B96-0762E18621D3}"/>
              </a:ext>
            </a:extLst>
          </p:cNvPr>
          <p:cNvGrpSpPr/>
          <p:nvPr/>
        </p:nvGrpSpPr>
        <p:grpSpPr>
          <a:xfrm>
            <a:off x="7976183" y="2510188"/>
            <a:ext cx="689493" cy="473592"/>
            <a:chOff x="3388920" y="1493320"/>
            <a:chExt cx="881743" cy="605643"/>
          </a:xfrm>
        </p:grpSpPr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99332951-0C3A-FF43-B411-93A3BFEA0052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8C381DC1-3BE1-F540-ABBC-061E9C7DE8F1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/>
                <a:t>Attacker</a:t>
              </a:r>
              <a:endParaRPr lang="en-US" sz="1000" b="0" dirty="0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CACF7219-32A4-8F47-B387-1EFB1C6CBB09}"/>
              </a:ext>
            </a:extLst>
          </p:cNvPr>
          <p:cNvGrpSpPr/>
          <p:nvPr/>
        </p:nvGrpSpPr>
        <p:grpSpPr>
          <a:xfrm>
            <a:off x="7371978" y="1047358"/>
            <a:ext cx="1911351" cy="279070"/>
            <a:chOff x="7669177" y="2639255"/>
            <a:chExt cx="1911351" cy="279070"/>
          </a:xfrm>
        </p:grpSpPr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C0FE9101-6D64-C943-B4AB-391E4589C249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15E8A681-5D9B-D64F-A36A-B7208B6DFC62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high)</a:t>
              </a: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E256B380-F19A-CA41-BA88-60E84B6B9CAA}"/>
              </a:ext>
            </a:extLst>
          </p:cNvPr>
          <p:cNvGrpSpPr/>
          <p:nvPr/>
        </p:nvGrpSpPr>
        <p:grpSpPr>
          <a:xfrm>
            <a:off x="7879247" y="1552011"/>
            <a:ext cx="985356" cy="279070"/>
            <a:chOff x="7820420" y="2080045"/>
            <a:chExt cx="985356" cy="279070"/>
          </a:xfrm>
        </p:grpSpPr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945BAE27-C7BD-6E41-AFAE-9D588CAE3A43}"/>
                </a:ext>
              </a:extLst>
            </p:cNvPr>
            <p:cNvSpPr txBox="1"/>
            <p:nvPr/>
          </p:nvSpPr>
          <p:spPr>
            <a:xfrm>
              <a:off x="7870232" y="2080045"/>
              <a:ext cx="935544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source</a:t>
              </a:r>
              <a:endParaRPr lang="en-US" sz="1000" b="0" dirty="0"/>
            </a:p>
          </p:txBody>
        </p:sp>
        <p:sp>
          <p:nvSpPr>
            <p:cNvPr id="165" name="Block Arc 164">
              <a:extLst>
                <a:ext uri="{FF2B5EF4-FFF2-40B4-BE49-F238E27FC236}">
                  <a16:creationId xmlns:a16="http://schemas.microsoft.com/office/drawing/2014/main" id="{031F40FE-4D25-5A45-818D-34F3667A330E}"/>
                </a:ext>
              </a:extLst>
            </p:cNvPr>
            <p:cNvSpPr/>
            <p:nvPr/>
          </p:nvSpPr>
          <p:spPr>
            <a:xfrm rot="16200000">
              <a:off x="7819656" y="2146255"/>
              <a:ext cx="136780" cy="135252"/>
            </a:xfrm>
            <a:prstGeom prst="blockArc">
              <a:avLst/>
            </a:prstGeom>
            <a:solidFill>
              <a:schemeClr val="tx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84F14953-9FCE-7549-B8B5-849800D3F2E1}"/>
              </a:ext>
            </a:extLst>
          </p:cNvPr>
          <p:cNvGrpSpPr/>
          <p:nvPr/>
        </p:nvGrpSpPr>
        <p:grpSpPr>
          <a:xfrm>
            <a:off x="7878392" y="1766970"/>
            <a:ext cx="925723" cy="279070"/>
            <a:chOff x="7929421" y="1698860"/>
            <a:chExt cx="925723" cy="279070"/>
          </a:xfrm>
        </p:grpSpPr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1C6111BC-6790-814C-9017-21C660ABA1D7}"/>
                </a:ext>
              </a:extLst>
            </p:cNvPr>
            <p:cNvSpPr/>
            <p:nvPr/>
          </p:nvSpPr>
          <p:spPr>
            <a:xfrm>
              <a:off x="7929421" y="1782343"/>
              <a:ext cx="95276" cy="9443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Helvetica" charset="0"/>
                <a:ea typeface="Helvetica" charset="0"/>
                <a:cs typeface="Helvetica" charset="0"/>
              </a:endParaRP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8C0F5EB0-2112-4D46-B582-825760CFC7AB}"/>
                </a:ext>
              </a:extLst>
            </p:cNvPr>
            <p:cNvSpPr txBox="1"/>
            <p:nvPr/>
          </p:nvSpPr>
          <p:spPr>
            <a:xfrm>
              <a:off x="7974605" y="1698860"/>
              <a:ext cx="880539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dirty="0"/>
                <a:t>Asset target</a:t>
              </a:r>
              <a:endParaRPr lang="en-US" sz="1000" b="0" dirty="0"/>
            </a:p>
          </p:txBody>
        </p:sp>
      </p:grpSp>
      <p:sp>
        <p:nvSpPr>
          <p:cNvPr id="178" name="TextBox 177">
            <a:extLst>
              <a:ext uri="{FF2B5EF4-FFF2-40B4-BE49-F238E27FC236}">
                <a16:creationId xmlns:a16="http://schemas.microsoft.com/office/drawing/2014/main" id="{AD2D594E-C952-1245-B12E-66FA9B803219}"/>
              </a:ext>
            </a:extLst>
          </p:cNvPr>
          <p:cNvSpPr txBox="1"/>
          <p:nvPr/>
        </p:nvSpPr>
        <p:spPr>
          <a:xfrm>
            <a:off x="7545266" y="578696"/>
            <a:ext cx="15967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Asset: objective (priority)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177A00EC-EE97-484C-96FA-1694F1947F4A}"/>
              </a:ext>
            </a:extLst>
          </p:cNvPr>
          <p:cNvSpPr/>
          <p:nvPr/>
        </p:nvSpPr>
        <p:spPr>
          <a:xfrm>
            <a:off x="7530777" y="578695"/>
            <a:ext cx="1588248" cy="3351642"/>
          </a:xfrm>
          <a:prstGeom prst="rect">
            <a:avLst/>
          </a:prstGeom>
          <a:ln w="15875">
            <a:solidFill>
              <a:schemeClr val="tx1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Helvetica" charset="0"/>
              <a:ea typeface="Helvetica" charset="0"/>
              <a:cs typeface="Helvetica" charset="0"/>
            </a:endParaRPr>
          </a:p>
        </p:txBody>
      </p: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96244DAC-71F1-7846-AB1F-9D6DCA702F7D}"/>
              </a:ext>
            </a:extLst>
          </p:cNvPr>
          <p:cNvGrpSpPr/>
          <p:nvPr/>
        </p:nvGrpSpPr>
        <p:grpSpPr>
          <a:xfrm>
            <a:off x="7822890" y="3398899"/>
            <a:ext cx="1002411" cy="554482"/>
            <a:chOff x="6849137" y="1121646"/>
            <a:chExt cx="1002411" cy="554482"/>
          </a:xfrm>
        </p:grpSpPr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0A00FAC4-7463-9C46-9087-E6378E9B531E}"/>
                </a:ext>
              </a:extLst>
            </p:cNvPr>
            <p:cNvGrpSpPr/>
            <p:nvPr/>
          </p:nvGrpSpPr>
          <p:grpSpPr>
            <a:xfrm>
              <a:off x="6909471" y="1233772"/>
              <a:ext cx="881743" cy="442356"/>
              <a:chOff x="6800107" y="1493320"/>
              <a:chExt cx="881743" cy="442356"/>
            </a:xfrm>
          </p:grpSpPr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9BE4E5C2-65C5-8B4E-8F9B-3F2BEBB95592}"/>
                  </a:ext>
                </a:extLst>
              </p:cNvPr>
              <p:cNvSpPr/>
              <p:nvPr/>
            </p:nvSpPr>
            <p:spPr>
              <a:xfrm>
                <a:off x="6869875" y="1493320"/>
                <a:ext cx="742208" cy="317667"/>
              </a:xfrm>
              <a:prstGeom prst="rect">
                <a:avLst/>
              </a:prstGeom>
              <a:noFill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200">
                  <a:solidFill>
                    <a:schemeClr val="dk1"/>
                  </a:solidFill>
                </a:endParaRPr>
              </a:p>
            </p:txBody>
          </p:sp>
          <p:sp>
            <p:nvSpPr>
              <p:cNvPr id="189" name="TextBox 188">
                <a:extLst>
                  <a:ext uri="{FF2B5EF4-FFF2-40B4-BE49-F238E27FC236}">
                    <a16:creationId xmlns:a16="http://schemas.microsoft.com/office/drawing/2014/main" id="{D9E3764B-ED98-074B-BE39-E40E83337083}"/>
                  </a:ext>
                </a:extLst>
              </p:cNvPr>
              <p:cNvSpPr txBox="1"/>
              <p:nvPr/>
            </p:nvSpPr>
            <p:spPr>
              <a:xfrm>
                <a:off x="6800107" y="1525631"/>
                <a:ext cx="881743" cy="41004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Autofit/>
              </a:bodyPr>
              <a:lstStyle/>
              <a:p>
                <a:pPr algn="ctr"/>
                <a:r>
                  <a:rPr lang="en-US" sz="1000" b="0" dirty="0"/>
                  <a:t>Data store</a:t>
                </a:r>
              </a:p>
            </p:txBody>
          </p:sp>
        </p:grp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574A02AF-3147-7A4F-850B-74C669EF7075}"/>
                </a:ext>
              </a:extLst>
            </p:cNvPr>
            <p:cNvSpPr/>
            <p:nvPr/>
          </p:nvSpPr>
          <p:spPr>
            <a:xfrm>
              <a:off x="7699513" y="1121646"/>
              <a:ext cx="152035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A3272516-302B-B348-9397-F51626A22208}"/>
                </a:ext>
              </a:extLst>
            </p:cNvPr>
            <p:cNvSpPr/>
            <p:nvPr/>
          </p:nvSpPr>
          <p:spPr>
            <a:xfrm>
              <a:off x="6849137" y="1121646"/>
              <a:ext cx="153294" cy="47293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475E6F84-2906-A040-81A9-73CE1D49BEA9}"/>
              </a:ext>
            </a:extLst>
          </p:cNvPr>
          <p:cNvGrpSpPr/>
          <p:nvPr/>
        </p:nvGrpSpPr>
        <p:grpSpPr>
          <a:xfrm>
            <a:off x="7883224" y="3029607"/>
            <a:ext cx="881743" cy="410045"/>
            <a:chOff x="6796549" y="1454407"/>
            <a:chExt cx="881743" cy="410045"/>
          </a:xfrm>
        </p:grpSpPr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4BFD0B72-B444-5549-8DF2-D0FDF0D38F67}"/>
                </a:ext>
              </a:extLst>
            </p:cNvPr>
            <p:cNvSpPr/>
            <p:nvPr/>
          </p:nvSpPr>
          <p:spPr>
            <a:xfrm>
              <a:off x="6869875" y="1493320"/>
              <a:ext cx="742208" cy="317667"/>
            </a:xfrm>
            <a:prstGeom prst="rect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chemeClr val="dk1"/>
                </a:solidFill>
              </a:endParaRP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8E975F15-3569-1E4A-B427-D9B154C1D87F}"/>
                </a:ext>
              </a:extLst>
            </p:cNvPr>
            <p:cNvSpPr txBox="1"/>
            <p:nvPr/>
          </p:nvSpPr>
          <p:spPr>
            <a:xfrm>
              <a:off x="6796549" y="1454407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External entity</a:t>
              </a:r>
            </a:p>
          </p:txBody>
        </p: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39AFB5B3-376E-3E4A-A3FF-6A84EE86FC74}"/>
              </a:ext>
            </a:extLst>
          </p:cNvPr>
          <p:cNvGrpSpPr/>
          <p:nvPr/>
        </p:nvGrpSpPr>
        <p:grpSpPr>
          <a:xfrm>
            <a:off x="7387971" y="1291234"/>
            <a:ext cx="1911351" cy="279070"/>
            <a:chOff x="7669177" y="2639255"/>
            <a:chExt cx="1911351" cy="279070"/>
          </a:xfrm>
        </p:grpSpPr>
        <p:cxnSp>
          <p:nvCxnSpPr>
            <p:cNvPr id="194" name="Straight Arrow Connector 193">
              <a:extLst>
                <a:ext uri="{FF2B5EF4-FFF2-40B4-BE49-F238E27FC236}">
                  <a16:creationId xmlns:a16="http://schemas.microsoft.com/office/drawing/2014/main" id="{43B959D9-194A-6446-862A-66214DFEE0D8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dash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56A89959-151C-7D4E-904E-E86570F59D76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(labeled as low)</a:t>
              </a:r>
            </a:p>
          </p:txBody>
        </p:sp>
      </p:grp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CCA0A83D-0A8F-0746-93EE-676ABA0B6307}"/>
              </a:ext>
            </a:extLst>
          </p:cNvPr>
          <p:cNvGrpSpPr/>
          <p:nvPr/>
        </p:nvGrpSpPr>
        <p:grpSpPr>
          <a:xfrm>
            <a:off x="7975507" y="1990713"/>
            <a:ext cx="689493" cy="473592"/>
            <a:chOff x="3388920" y="1493320"/>
            <a:chExt cx="881743" cy="605643"/>
          </a:xfrm>
        </p:grpSpPr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30F9846E-5DB1-3A4C-AD07-B79641F4A340}"/>
                </a:ext>
              </a:extLst>
            </p:cNvPr>
            <p:cNvSpPr/>
            <p:nvPr/>
          </p:nvSpPr>
          <p:spPr>
            <a:xfrm>
              <a:off x="3476502" y="1493320"/>
              <a:ext cx="706581" cy="605643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2F04AE1-3960-C64B-BAA9-3E9CAF193DD7}"/>
                </a:ext>
              </a:extLst>
            </p:cNvPr>
            <p:cNvSpPr txBox="1"/>
            <p:nvPr/>
          </p:nvSpPr>
          <p:spPr>
            <a:xfrm>
              <a:off x="3388920" y="1605193"/>
              <a:ext cx="881743" cy="410045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Process</a:t>
              </a:r>
            </a:p>
          </p:txBody>
        </p:sp>
      </p:grpSp>
      <p:sp>
        <p:nvSpPr>
          <p:cNvPr id="199" name="TextBox 198">
            <a:extLst>
              <a:ext uri="{FF2B5EF4-FFF2-40B4-BE49-F238E27FC236}">
                <a16:creationId xmlns:a16="http://schemas.microsoft.com/office/drawing/2014/main" id="{131A9C97-716A-6747-89E2-6D2C5747D5E9}"/>
              </a:ext>
            </a:extLst>
          </p:cNvPr>
          <p:cNvSpPr txBox="1"/>
          <p:nvPr/>
        </p:nvSpPr>
        <p:spPr>
          <a:xfrm>
            <a:off x="8335478" y="280095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t" anchorCtr="0">
            <a:noAutofit/>
          </a:bodyPr>
          <a:lstStyle/>
          <a:p>
            <a:endParaRPr lang="en-US" sz="2000" b="0" dirty="0" err="1"/>
          </a:p>
        </p:txBody>
      </p: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2216CB6E-6BE5-964C-8559-3670B820DEE1}"/>
              </a:ext>
            </a:extLst>
          </p:cNvPr>
          <p:cNvGrpSpPr/>
          <p:nvPr/>
        </p:nvGrpSpPr>
        <p:grpSpPr>
          <a:xfrm>
            <a:off x="7387971" y="794985"/>
            <a:ext cx="1911351" cy="279070"/>
            <a:chOff x="7669177" y="2639255"/>
            <a:chExt cx="1911351" cy="279070"/>
          </a:xfrm>
        </p:grpSpPr>
        <p:cxnSp>
          <p:nvCxnSpPr>
            <p:cNvPr id="201" name="Straight Arrow Connector 200">
              <a:extLst>
                <a:ext uri="{FF2B5EF4-FFF2-40B4-BE49-F238E27FC236}">
                  <a16:creationId xmlns:a16="http://schemas.microsoft.com/office/drawing/2014/main" id="{7D1A614E-023A-9E4E-8781-9820B12E9F05}"/>
                </a:ext>
              </a:extLst>
            </p:cNvPr>
            <p:cNvCxnSpPr/>
            <p:nvPr/>
          </p:nvCxnSpPr>
          <p:spPr>
            <a:xfrm>
              <a:off x="8313805" y="2891032"/>
              <a:ext cx="621008" cy="0"/>
            </a:xfrm>
            <a:prstGeom prst="straightConnector1">
              <a:avLst/>
            </a:prstGeom>
            <a:ln w="15875">
              <a:solidFill>
                <a:schemeClr val="tx1"/>
              </a:solidFill>
              <a:prstDash val="sysDot"/>
              <a:headEnd type="none"/>
              <a:tailEnd type="stealth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04167867-8314-2942-8EC1-F131E2476BC6}"/>
                </a:ext>
              </a:extLst>
            </p:cNvPr>
            <p:cNvSpPr txBox="1"/>
            <p:nvPr/>
          </p:nvSpPr>
          <p:spPr>
            <a:xfrm>
              <a:off x="7669177" y="2639255"/>
              <a:ext cx="1911351" cy="279070"/>
            </a:xfrm>
            <a:prstGeom prst="rect">
              <a:avLst/>
            </a:prstGeom>
          </p:spPr>
          <p:txBody>
            <a:bodyPr vert="horz" wrap="square" lIns="91440" tIns="45720" rIns="91440" bIns="45720" rtlCol="0" anchor="t" anchorCtr="0">
              <a:noAutofit/>
            </a:bodyPr>
            <a:lstStyle/>
            <a:p>
              <a:pPr algn="ctr"/>
              <a:r>
                <a:rPr lang="en-US" sz="1000" b="0" dirty="0"/>
                <a:t>Data flow (unlabeled)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597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apl-cornell</a:t>
            </a:r>
            <a:r>
              <a:rPr lang="en-US" dirty="0"/>
              <a:t>/fabric/tree/master/examples/hospital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23887" y="1729868"/>
            <a:ext cx="7069000" cy="1597025"/>
          </a:xfrm>
        </p:spPr>
        <p:txBody>
          <a:bodyPr/>
          <a:lstStyle/>
          <a:p>
            <a:r>
              <a:rPr lang="en-US" dirty="0"/>
              <a:t>Hospital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669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theme/theme1.xml><?xml version="1.0" encoding="utf-8"?>
<a:theme xmlns:a="http://schemas.openxmlformats.org/drawingml/2006/main" name="8_Chalmers PPT_Skiss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1C227EFB-CA46-446E-B547-4E24E4DD03EB}"/>
    </a:ext>
  </a:extLst>
</a:theme>
</file>

<file path=ppt/theme/theme10.xml><?xml version="1.0" encoding="utf-8"?>
<a:theme xmlns:a="http://schemas.openxmlformats.org/drawingml/2006/main" name="7_Chalmers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 anchorCtr="0">
        <a:noAutofit/>
      </a:bodyPr>
      <a:lstStyle>
        <a:defPPr>
          <a:defRPr sz="2000" b="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14410B5E-A386-466A-8131-CA4F8CDC20F3}"/>
    </a:ext>
  </a:extLst>
</a:theme>
</file>

<file path=ppt/theme/theme11.xml><?xml version="1.0" encoding="utf-8"?>
<a:theme xmlns:a="http://schemas.openxmlformats.org/drawingml/2006/main" name="3_Chalmers PPT_Skiss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BA283BA3-0AB4-45C1-B0BC-0AB6BD60485B}"/>
    </a:ext>
  </a:extLst>
</a:theme>
</file>

<file path=ppt/theme/theme12.xml><?xml version="1.0" encoding="utf-8"?>
<a:theme xmlns:a="http://schemas.openxmlformats.org/drawingml/2006/main" name="2_Chalmers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 anchorCtr="0">
        <a:noAutofit/>
      </a:bodyPr>
      <a:lstStyle>
        <a:defPPr>
          <a:defRPr sz="2000" b="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BBFAC105-F713-401D-829A-58415484BC72}"/>
    </a:ext>
  </a:extLst>
</a:theme>
</file>

<file path=ppt/theme/theme13.xml><?xml version="1.0" encoding="utf-8"?>
<a:theme xmlns:a="http://schemas.openxmlformats.org/drawingml/2006/main" name="3_Custom Design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AC676CF2-8BDC-4F12-A538-634BD4AA8183}"/>
    </a:ext>
  </a:extLst>
</a:theme>
</file>

<file path=ppt/theme/theme14.xml><?xml version="1.0" encoding="utf-8"?>
<a:theme xmlns:a="http://schemas.openxmlformats.org/drawingml/2006/main" name="6_Custom Design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C8A4363E-D2C8-4C81-89B0-B9E7976C08F2}"/>
    </a:ext>
  </a:extLst>
</a:theme>
</file>

<file path=ppt/theme/theme15.xml><?xml version="1.0" encoding="utf-8"?>
<a:theme xmlns:a="http://schemas.openxmlformats.org/drawingml/2006/main" name="1_Custom Design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AE6C46B9-C19D-4E86-9A11-4D2B9E847A78}"/>
    </a:ext>
  </a:extLst>
</a:theme>
</file>

<file path=ppt/theme/theme1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6_Chalmers PPT_Skiss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08C8C76D-2514-4ADE-BED6-C5271760BB30}"/>
    </a:ext>
  </a:extLst>
</a:theme>
</file>

<file path=ppt/theme/theme3.xml><?xml version="1.0" encoding="utf-8"?>
<a:theme xmlns:a="http://schemas.openxmlformats.org/drawingml/2006/main" name="7_Chalmers PPT_Skiss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87B37434-DE82-4E90-A5E7-B52FE387C515}"/>
    </a:ext>
  </a:extLst>
</a:theme>
</file>

<file path=ppt/theme/theme4.xml><?xml version="1.0" encoding="utf-8"?>
<a:theme xmlns:a="http://schemas.openxmlformats.org/drawingml/2006/main" name="1_Chalmers">
  <a:themeElements>
    <a:clrScheme name="Chalmers 3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330F6"/>
      </a:accent1>
      <a:accent2>
        <a:srgbClr val="02BA5B"/>
      </a:accent2>
      <a:accent3>
        <a:srgbClr val="F92B07"/>
      </a:accent3>
      <a:accent4>
        <a:srgbClr val="FFD830"/>
      </a:accent4>
      <a:accent5>
        <a:srgbClr val="FF5B04"/>
      </a:accent5>
      <a:accent6>
        <a:srgbClr val="E1FA1F"/>
      </a:accent6>
      <a:hlink>
        <a:srgbClr val="55C3FF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 anchorCtr="0">
        <a:noAutofit/>
      </a:bodyPr>
      <a:lstStyle>
        <a:defPPr>
          <a:defRPr sz="2000" b="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E24F8669-1D98-4D6A-9008-A34123E60F7D}"/>
    </a:ext>
  </a:extLst>
</a:theme>
</file>

<file path=ppt/theme/theme5.xml><?xml version="1.0" encoding="utf-8"?>
<a:theme xmlns:a="http://schemas.openxmlformats.org/drawingml/2006/main" name="4_Chalmers">
  <a:themeElements>
    <a:clrScheme name="Chalmers 3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330F6"/>
      </a:accent1>
      <a:accent2>
        <a:srgbClr val="02BA5B"/>
      </a:accent2>
      <a:accent3>
        <a:srgbClr val="F92B07"/>
      </a:accent3>
      <a:accent4>
        <a:srgbClr val="FFD830"/>
      </a:accent4>
      <a:accent5>
        <a:srgbClr val="FF5B04"/>
      </a:accent5>
      <a:accent6>
        <a:srgbClr val="E1FA1F"/>
      </a:accent6>
      <a:hlink>
        <a:srgbClr val="55C3FF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 anchorCtr="0">
        <a:noAutofit/>
      </a:bodyPr>
      <a:lstStyle>
        <a:defPPr>
          <a:defRPr sz="2000" b="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1DADA38F-6C16-4ACB-9877-5F2826963555}"/>
    </a:ext>
  </a:extLst>
</a:theme>
</file>

<file path=ppt/theme/theme6.xml><?xml version="1.0" encoding="utf-8"?>
<a:theme xmlns:a="http://schemas.openxmlformats.org/drawingml/2006/main" name="5_Chalmers">
  <a:themeElements>
    <a:clrScheme name="Chalmers 3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330F6"/>
      </a:accent1>
      <a:accent2>
        <a:srgbClr val="02BA5B"/>
      </a:accent2>
      <a:accent3>
        <a:srgbClr val="F92B07"/>
      </a:accent3>
      <a:accent4>
        <a:srgbClr val="FFD830"/>
      </a:accent4>
      <a:accent5>
        <a:srgbClr val="FF5B04"/>
      </a:accent5>
      <a:accent6>
        <a:srgbClr val="E1FA1F"/>
      </a:accent6>
      <a:hlink>
        <a:srgbClr val="55C3FF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 anchorCtr="0">
        <a:noAutofit/>
      </a:bodyPr>
      <a:lstStyle>
        <a:defPPr>
          <a:defRPr sz="2000" b="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5CF3BD00-D856-4EB6-BFCE-45F0780D3BC0}"/>
    </a:ext>
  </a:extLst>
</a:theme>
</file>

<file path=ppt/theme/theme7.xml><?xml version="1.0" encoding="utf-8"?>
<a:theme xmlns:a="http://schemas.openxmlformats.org/drawingml/2006/main" name="1_Chalmers PPT_Skiss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A4BE9352-6B1D-421F-8B84-57460048B71A}"/>
    </a:ext>
  </a:extLst>
</a:theme>
</file>

<file path=ppt/theme/theme8.xml><?xml version="1.0" encoding="utf-8"?>
<a:theme xmlns:a="http://schemas.openxmlformats.org/drawingml/2006/main" name="6_Chalmers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 anchorCtr="0">
        <a:noAutofit/>
      </a:bodyPr>
      <a:lstStyle>
        <a:defPPr>
          <a:defRPr sz="2000" b="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2E93CE72-027B-4C34-8660-2459864C76ED}"/>
    </a:ext>
  </a:extLst>
</a:theme>
</file>

<file path=ppt/theme/theme9.xml><?xml version="1.0" encoding="utf-8"?>
<a:theme xmlns:a="http://schemas.openxmlformats.org/drawingml/2006/main" name="2_Chalmers PPT_Skiss">
  <a:themeElements>
    <a:clrScheme name="Custom 2">
      <a:dk1>
        <a:srgbClr val="000000"/>
      </a:dk1>
      <a:lt1>
        <a:srgbClr val="9C9C9C"/>
      </a:lt1>
      <a:dk2>
        <a:srgbClr val="262626"/>
      </a:dk2>
      <a:lt2>
        <a:srgbClr val="FFFFFF"/>
      </a:lt2>
      <a:accent1>
        <a:srgbClr val="0013BD"/>
      </a:accent1>
      <a:accent2>
        <a:srgbClr val="C0504D"/>
      </a:accent2>
      <a:accent3>
        <a:srgbClr val="BB1F06"/>
      </a:accent3>
      <a:accent4>
        <a:srgbClr val="F9FFF3"/>
      </a:accent4>
      <a:accent5>
        <a:srgbClr val="F9FFF3"/>
      </a:accent5>
      <a:accent6>
        <a:srgbClr val="F9FFF3"/>
      </a:accent6>
      <a:hlink>
        <a:srgbClr val="F9FFF3"/>
      </a:hlink>
      <a:folHlink>
        <a:srgbClr val="9C9C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almers_GU_Mall_EN_2016" id="{A080E8A7-7E1B-4CC7-9663-8FFB7779B1C4}" vid="{3EC59EB8-9DAC-44EC-9966-F6ED365208E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8_Chalmers PPT_Skiss</Template>
  <TotalTime>2963</TotalTime>
  <Words>2797</Words>
  <Application>Microsoft Macintosh PowerPoint</Application>
  <PresentationFormat>On-screen Show (16:9)</PresentationFormat>
  <Paragraphs>592</Paragraphs>
  <Slides>18</Slides>
  <Notes>8</Notes>
  <HiddenSlides>6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15</vt:i4>
      </vt:variant>
      <vt:variant>
        <vt:lpstr>Slide Titles</vt:lpstr>
      </vt:variant>
      <vt:variant>
        <vt:i4>18</vt:i4>
      </vt:variant>
    </vt:vector>
  </HeadingPairs>
  <TitlesOfParts>
    <vt:vector size="36" baseType="lpstr">
      <vt:lpstr>Arial</vt:lpstr>
      <vt:lpstr>Calibri</vt:lpstr>
      <vt:lpstr>Helvetica</vt:lpstr>
      <vt:lpstr>8_Chalmers PPT_Skiss</vt:lpstr>
      <vt:lpstr>6_Chalmers PPT_Skiss</vt:lpstr>
      <vt:lpstr>7_Chalmers PPT_Skiss</vt:lpstr>
      <vt:lpstr>1_Chalmers</vt:lpstr>
      <vt:lpstr>4_Chalmers</vt:lpstr>
      <vt:lpstr>5_Chalmers</vt:lpstr>
      <vt:lpstr>1_Chalmers PPT_Skiss</vt:lpstr>
      <vt:lpstr>6_Chalmers</vt:lpstr>
      <vt:lpstr>2_Chalmers PPT_Skiss</vt:lpstr>
      <vt:lpstr>7_Chalmers</vt:lpstr>
      <vt:lpstr>3_Chalmers PPT_Skiss</vt:lpstr>
      <vt:lpstr>2_Chalmers</vt:lpstr>
      <vt:lpstr>3_Custom Design</vt:lpstr>
      <vt:lpstr>6_Custom Design</vt:lpstr>
      <vt:lpstr>1_Custom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Katja Tuma</dc:creator>
  <cp:lastModifiedBy>Katja Tuma</cp:lastModifiedBy>
  <cp:revision>253</cp:revision>
  <cp:lastPrinted>2018-06-11T16:53:12Z</cp:lastPrinted>
  <dcterms:created xsi:type="dcterms:W3CDTF">2018-06-02T15:03:35Z</dcterms:created>
  <dcterms:modified xsi:type="dcterms:W3CDTF">2018-06-11T16:53:15Z</dcterms:modified>
</cp:coreProperties>
</file>

<file path=docProps/thumbnail.jpeg>
</file>